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32" r:id="rId2"/>
  </p:sldMasterIdLst>
  <p:notesMasterIdLst>
    <p:notesMasterId r:id="rId30"/>
  </p:notesMasterIdLst>
  <p:sldIdLst>
    <p:sldId id="256" r:id="rId3"/>
    <p:sldId id="264" r:id="rId4"/>
    <p:sldId id="267" r:id="rId5"/>
    <p:sldId id="296" r:id="rId6"/>
    <p:sldId id="297"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4" r:id="rId22"/>
    <p:sldId id="285" r:id="rId23"/>
    <p:sldId id="294" r:id="rId24"/>
    <p:sldId id="286" r:id="rId25"/>
    <p:sldId id="287" r:id="rId26"/>
    <p:sldId id="288" r:id="rId27"/>
    <p:sldId id="289" r:id="rId28"/>
    <p:sldId id="29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623"/>
  </p:normalViewPr>
  <p:slideViewPr>
    <p:cSldViewPr snapToGrid="0" snapToObjects="1">
      <p:cViewPr varScale="1">
        <p:scale>
          <a:sx n="105" d="100"/>
          <a:sy n="105" d="100"/>
        </p:scale>
        <p:origin x="8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image" Target="../media/image16.sv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s>
</file>

<file path=ppt/diagrams/_rels/data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s>
</file>

<file path=ppt/diagrams/_rels/data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5" Type="http://schemas.openxmlformats.org/officeDocument/2006/relationships/image" Target="../media/image29.svg"/><Relationship Id="rId4" Type="http://schemas.openxmlformats.org/officeDocument/2006/relationships/image" Target="../media/image28.svg"/></Relationships>
</file>

<file path=ppt/diagrams/_rels/data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svg"/><Relationship Id="rId1"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image" Target="../media/image9.sv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svg"/><Relationship Id="rId1" Type="http://schemas.openxmlformats.org/officeDocument/2006/relationships/image" Target="../media/image16.sv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5" Type="http://schemas.openxmlformats.org/officeDocument/2006/relationships/image" Target="../media/image29.svg"/><Relationship Id="rId4" Type="http://schemas.openxmlformats.org/officeDocument/2006/relationships/image" Target="../media/image28.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svg"/><Relationship Id="rId1"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61DC3-7492-4BE5-968F-0F46BBA9A544}"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10F5BA77-6176-4288-95B1-E2F26DC9705E}">
      <dgm:prSet/>
      <dgm:spPr/>
      <dgm:t>
        <a:bodyPr/>
        <a:lstStyle/>
        <a:p>
          <a:pPr>
            <a:lnSpc>
              <a:spcPct val="100000"/>
            </a:lnSpc>
            <a:defRPr b="1"/>
          </a:pPr>
          <a:r>
            <a:rPr lang="tr-TR" b="1"/>
            <a:t>Sağlık Sektörü</a:t>
          </a:r>
          <a:endParaRPr lang="en-US" dirty="0"/>
        </a:p>
      </dgm:t>
    </dgm:pt>
    <dgm:pt modelId="{BA69A53D-4CE3-42C5-B369-E51750C3C700}" type="parTrans" cxnId="{28E8CD78-C4B1-4333-AA93-55C2C5C643DC}">
      <dgm:prSet/>
      <dgm:spPr/>
      <dgm:t>
        <a:bodyPr/>
        <a:lstStyle/>
        <a:p>
          <a:endParaRPr lang="en-US"/>
        </a:p>
      </dgm:t>
    </dgm:pt>
    <dgm:pt modelId="{08876E9A-C7B8-4C6B-B2CE-42D1335DD285}" type="sibTrans" cxnId="{28E8CD78-C4B1-4333-AA93-55C2C5C643DC}">
      <dgm:prSet/>
      <dgm:spPr/>
      <dgm:t>
        <a:bodyPr/>
        <a:lstStyle/>
        <a:p>
          <a:endParaRPr lang="en-US"/>
        </a:p>
      </dgm:t>
    </dgm:pt>
    <dgm:pt modelId="{FA6C3457-7301-44FA-AB4A-72BEFB323306}">
      <dgm:prSet/>
      <dgm:spPr/>
      <dgm:t>
        <a:bodyPr/>
        <a:lstStyle/>
        <a:p>
          <a:pPr>
            <a:lnSpc>
              <a:spcPct val="100000"/>
            </a:lnSpc>
            <a:defRPr b="1"/>
          </a:pPr>
          <a:r>
            <a:rPr lang="tr-TR"/>
            <a:t>Radyoloji ve Görüntü Analizi: AI, röntgen, MRI, tomografi gibi görüntüleri analiz ederek doktorların gözden kaçırabileceği bulguları tespit edebilir. Yapay zeka, tümörleri veya anormal dokuları hızlıca tanıyabilir.</a:t>
          </a:r>
          <a:endParaRPr lang="en-US"/>
        </a:p>
      </dgm:t>
    </dgm:pt>
    <dgm:pt modelId="{00D31F4C-CEDA-4BBD-8D2A-B7E30C61329D}" type="parTrans" cxnId="{95262E6D-20DF-47A1-8DD2-21482ADAC410}">
      <dgm:prSet/>
      <dgm:spPr/>
      <dgm:t>
        <a:bodyPr/>
        <a:lstStyle/>
        <a:p>
          <a:endParaRPr lang="en-US"/>
        </a:p>
      </dgm:t>
    </dgm:pt>
    <dgm:pt modelId="{6AAE39A6-3881-404C-B19C-0D0977BC07A9}" type="sibTrans" cxnId="{95262E6D-20DF-47A1-8DD2-21482ADAC410}">
      <dgm:prSet/>
      <dgm:spPr/>
      <dgm:t>
        <a:bodyPr/>
        <a:lstStyle/>
        <a:p>
          <a:endParaRPr lang="en-US"/>
        </a:p>
      </dgm:t>
    </dgm:pt>
    <dgm:pt modelId="{90BFE525-5160-4DE5-8C5A-0C11843F042F}">
      <dgm:prSet/>
      <dgm:spPr/>
      <dgm:t>
        <a:bodyPr/>
        <a:lstStyle/>
        <a:p>
          <a:pPr>
            <a:lnSpc>
              <a:spcPct val="100000"/>
            </a:lnSpc>
            <a:defRPr b="1"/>
          </a:pPr>
          <a:r>
            <a:rPr lang="tr-TR"/>
            <a:t>Robotik Cerrahi: Robotlar, ameliyatlarda doktorlara destek vererek daha hassas ve minimal invaziv işlemler yapılmasına olanak tanır. Yapay zekanın kontrol ettiği robotlar, doktorların çok ince ve karmaşık operasyonları gerçekleştirmesine yardımcı olur.</a:t>
          </a:r>
          <a:endParaRPr lang="en-US"/>
        </a:p>
      </dgm:t>
    </dgm:pt>
    <dgm:pt modelId="{80799C5B-1B98-414A-AEDC-41C12317CE00}" type="parTrans" cxnId="{78A8BF68-4F55-4D16-8CCA-1CF26283CED1}">
      <dgm:prSet/>
      <dgm:spPr/>
      <dgm:t>
        <a:bodyPr/>
        <a:lstStyle/>
        <a:p>
          <a:endParaRPr lang="en-US"/>
        </a:p>
      </dgm:t>
    </dgm:pt>
    <dgm:pt modelId="{1C08AFF4-EB8B-4728-8A53-AB675928FE76}" type="sibTrans" cxnId="{78A8BF68-4F55-4D16-8CCA-1CF26283CED1}">
      <dgm:prSet/>
      <dgm:spPr/>
      <dgm:t>
        <a:bodyPr/>
        <a:lstStyle/>
        <a:p>
          <a:endParaRPr lang="en-US"/>
        </a:p>
      </dgm:t>
    </dgm:pt>
    <dgm:pt modelId="{DC2348C1-35F7-45E2-A2EF-4BFA3EFAE953}">
      <dgm:prSet/>
      <dgm:spPr/>
      <dgm:t>
        <a:bodyPr/>
        <a:lstStyle/>
        <a:p>
          <a:pPr>
            <a:lnSpc>
              <a:spcPct val="100000"/>
            </a:lnSpc>
            <a:defRPr b="1"/>
          </a:pPr>
          <a:r>
            <a:rPr lang="tr-TR" dirty="0"/>
            <a:t>Hastalık Teşhisi ve Tedavi Planlama: Yapay zeka, tıbbi görüntüleme, genetik analiz ve hasta verilerini kullanarak hastalıkların teşhisinde önemli rol oynar. Örneğin, AI tabanlı sistemler, kanser, kalp hastalıkları gibi kompleks hastalıkların teşhisinde doktorlara yardımcı olabilir.</a:t>
          </a:r>
          <a:endParaRPr lang="en-US" dirty="0"/>
        </a:p>
      </dgm:t>
    </dgm:pt>
    <dgm:pt modelId="{847B5128-A94A-4756-8230-140DEFA8F417}" type="sibTrans" cxnId="{EFAF3303-FD02-4D71-A537-3AC56474290D}">
      <dgm:prSet/>
      <dgm:spPr/>
      <dgm:t>
        <a:bodyPr/>
        <a:lstStyle/>
        <a:p>
          <a:endParaRPr lang="en-US"/>
        </a:p>
      </dgm:t>
    </dgm:pt>
    <dgm:pt modelId="{39AFE619-C8B6-422A-B1A2-BBFC0BF984C2}" type="parTrans" cxnId="{EFAF3303-FD02-4D71-A537-3AC56474290D}">
      <dgm:prSet/>
      <dgm:spPr/>
      <dgm:t>
        <a:bodyPr/>
        <a:lstStyle/>
        <a:p>
          <a:endParaRPr lang="en-US"/>
        </a:p>
      </dgm:t>
    </dgm:pt>
    <dgm:pt modelId="{9158744D-667B-4BB5-8E6B-877065C307BE}" type="pres">
      <dgm:prSet presAssocID="{80261DC3-7492-4BE5-968F-0F46BBA9A544}" presName="root" presStyleCnt="0">
        <dgm:presLayoutVars>
          <dgm:dir/>
          <dgm:resizeHandles val="exact"/>
        </dgm:presLayoutVars>
      </dgm:prSet>
      <dgm:spPr/>
    </dgm:pt>
    <dgm:pt modelId="{2EBBE51B-F584-4F25-8139-1E765E80DD45}" type="pres">
      <dgm:prSet presAssocID="{10F5BA77-6176-4288-95B1-E2F26DC9705E}" presName="compNode" presStyleCnt="0"/>
      <dgm:spPr/>
    </dgm:pt>
    <dgm:pt modelId="{4CA71F35-3B5D-478D-8EC9-15AA90ECCDD0}" type="pres">
      <dgm:prSet presAssocID="{10F5BA77-6176-4288-95B1-E2F26DC9705E}"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Stetoskop"/>
        </a:ext>
      </dgm:extLst>
    </dgm:pt>
    <dgm:pt modelId="{76EEE006-310F-41E7-A69F-35E0D10040FD}" type="pres">
      <dgm:prSet presAssocID="{10F5BA77-6176-4288-95B1-E2F26DC9705E}" presName="iconSpace" presStyleCnt="0"/>
      <dgm:spPr/>
    </dgm:pt>
    <dgm:pt modelId="{9DCC4DE3-FA50-4F08-8744-FFAF2ACA9D4C}" type="pres">
      <dgm:prSet presAssocID="{10F5BA77-6176-4288-95B1-E2F26DC9705E}" presName="parTx" presStyleLbl="revTx" presStyleIdx="0" presStyleCnt="8">
        <dgm:presLayoutVars>
          <dgm:chMax val="0"/>
          <dgm:chPref val="0"/>
        </dgm:presLayoutVars>
      </dgm:prSet>
      <dgm:spPr/>
    </dgm:pt>
    <dgm:pt modelId="{810B38B5-9F32-48B7-B30D-B8BEBF75750B}" type="pres">
      <dgm:prSet presAssocID="{10F5BA77-6176-4288-95B1-E2F26DC9705E}" presName="txSpace" presStyleCnt="0"/>
      <dgm:spPr/>
    </dgm:pt>
    <dgm:pt modelId="{A471A074-D14B-4D47-B403-207B9D6C5503}" type="pres">
      <dgm:prSet presAssocID="{10F5BA77-6176-4288-95B1-E2F26DC9705E}" presName="desTx" presStyleLbl="revTx" presStyleIdx="1" presStyleCnt="8">
        <dgm:presLayoutVars/>
      </dgm:prSet>
      <dgm:spPr/>
    </dgm:pt>
    <dgm:pt modelId="{8F707491-687C-41AA-833B-4E378A6F3AA8}" type="pres">
      <dgm:prSet presAssocID="{08876E9A-C7B8-4C6B-B2CE-42D1335DD285}" presName="sibTrans" presStyleCnt="0"/>
      <dgm:spPr/>
    </dgm:pt>
    <dgm:pt modelId="{7FB3C65E-534B-49C9-8D67-6252932726A5}" type="pres">
      <dgm:prSet presAssocID="{DC2348C1-35F7-45E2-A2EF-4BFA3EFAE953}" presName="compNode" presStyleCnt="0"/>
      <dgm:spPr/>
    </dgm:pt>
    <dgm:pt modelId="{B3F5FE75-87F4-4E96-BB29-72E187A66C1C}" type="pres">
      <dgm:prSet presAssocID="{DC2348C1-35F7-45E2-A2EF-4BFA3EFAE953}"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ıp"/>
        </a:ext>
      </dgm:extLst>
    </dgm:pt>
    <dgm:pt modelId="{ED1042EB-A25D-40B1-94C2-56D4BFC0FD3B}" type="pres">
      <dgm:prSet presAssocID="{DC2348C1-35F7-45E2-A2EF-4BFA3EFAE953}" presName="iconSpace" presStyleCnt="0"/>
      <dgm:spPr/>
    </dgm:pt>
    <dgm:pt modelId="{1B9630C5-4E9D-4E0E-B428-EE3868E49FA3}" type="pres">
      <dgm:prSet presAssocID="{DC2348C1-35F7-45E2-A2EF-4BFA3EFAE953}" presName="parTx" presStyleLbl="revTx" presStyleIdx="2" presStyleCnt="8" custLinFactNeighborX="2003" custLinFactNeighborY="-819">
        <dgm:presLayoutVars>
          <dgm:chMax val="0"/>
          <dgm:chPref val="0"/>
        </dgm:presLayoutVars>
      </dgm:prSet>
      <dgm:spPr/>
    </dgm:pt>
    <dgm:pt modelId="{4040D9D8-4F56-4B4B-9744-B41DD951380E}" type="pres">
      <dgm:prSet presAssocID="{DC2348C1-35F7-45E2-A2EF-4BFA3EFAE953}" presName="txSpace" presStyleCnt="0"/>
      <dgm:spPr/>
    </dgm:pt>
    <dgm:pt modelId="{C880BE93-79EC-4266-BE78-9D48C7BD8FCD}" type="pres">
      <dgm:prSet presAssocID="{DC2348C1-35F7-45E2-A2EF-4BFA3EFAE953}" presName="desTx" presStyleLbl="revTx" presStyleIdx="3" presStyleCnt="8" custLinFactX="-24198" custLinFactY="100000" custLinFactNeighborX="-100000" custLinFactNeighborY="106108">
        <dgm:presLayoutVars/>
      </dgm:prSet>
      <dgm:spPr/>
    </dgm:pt>
    <dgm:pt modelId="{AAE2A008-2CB5-450B-8518-FAE92F2EA0BE}" type="pres">
      <dgm:prSet presAssocID="{847B5128-A94A-4756-8230-140DEFA8F417}" presName="sibTrans" presStyleCnt="0"/>
      <dgm:spPr/>
    </dgm:pt>
    <dgm:pt modelId="{C80657BC-D8CF-443E-9882-26ED12855FCB}" type="pres">
      <dgm:prSet presAssocID="{FA6C3457-7301-44FA-AB4A-72BEFB323306}" presName="compNode" presStyleCnt="0"/>
      <dgm:spPr/>
    </dgm:pt>
    <dgm:pt modelId="{502FE2CC-C1F0-48B0-90E5-F33BE383F9BB}" type="pres">
      <dgm:prSet presAssocID="{FA6C3457-7301-44FA-AB4A-72BEFB323306}"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Mikroskop"/>
        </a:ext>
      </dgm:extLst>
    </dgm:pt>
    <dgm:pt modelId="{B71F9B32-8ADD-48CA-9954-6DD5BA269B8D}" type="pres">
      <dgm:prSet presAssocID="{FA6C3457-7301-44FA-AB4A-72BEFB323306}" presName="iconSpace" presStyleCnt="0"/>
      <dgm:spPr/>
    </dgm:pt>
    <dgm:pt modelId="{C7D0D2F9-1278-449D-99F5-2320A00FB3BF}" type="pres">
      <dgm:prSet presAssocID="{FA6C3457-7301-44FA-AB4A-72BEFB323306}" presName="parTx" presStyleLbl="revTx" presStyleIdx="4" presStyleCnt="8">
        <dgm:presLayoutVars>
          <dgm:chMax val="0"/>
          <dgm:chPref val="0"/>
        </dgm:presLayoutVars>
      </dgm:prSet>
      <dgm:spPr/>
    </dgm:pt>
    <dgm:pt modelId="{C2B82A41-10A0-4060-8A9C-86032FD8522D}" type="pres">
      <dgm:prSet presAssocID="{FA6C3457-7301-44FA-AB4A-72BEFB323306}" presName="txSpace" presStyleCnt="0"/>
      <dgm:spPr/>
    </dgm:pt>
    <dgm:pt modelId="{C545A0F9-019D-4F1E-B2CE-8DF9293E827E}" type="pres">
      <dgm:prSet presAssocID="{FA6C3457-7301-44FA-AB4A-72BEFB323306}" presName="desTx" presStyleLbl="revTx" presStyleIdx="5" presStyleCnt="8" custLinFactX="-100000" custLinFactY="-88420" custLinFactNeighborX="-135517" custLinFactNeighborY="-100000">
        <dgm:presLayoutVars/>
      </dgm:prSet>
      <dgm:spPr/>
    </dgm:pt>
    <dgm:pt modelId="{8D2C88CD-2BB2-4AD9-9079-5FA2D8A5A9D4}" type="pres">
      <dgm:prSet presAssocID="{6AAE39A6-3881-404C-B19C-0D0977BC07A9}" presName="sibTrans" presStyleCnt="0"/>
      <dgm:spPr/>
    </dgm:pt>
    <dgm:pt modelId="{64B59DA3-B84E-4CBB-BB78-B2535481AB03}" type="pres">
      <dgm:prSet presAssocID="{90BFE525-5160-4DE5-8C5A-0C11843F042F}" presName="compNode" presStyleCnt="0"/>
      <dgm:spPr/>
    </dgm:pt>
    <dgm:pt modelId="{19C61510-9BED-4D7E-8720-649E62B3D24D}" type="pres">
      <dgm:prSet presAssocID="{90BFE525-5160-4DE5-8C5A-0C11843F042F}"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ot"/>
        </a:ext>
      </dgm:extLst>
    </dgm:pt>
    <dgm:pt modelId="{E1292589-6E7E-4EA3-AD06-5421E6EBE020}" type="pres">
      <dgm:prSet presAssocID="{90BFE525-5160-4DE5-8C5A-0C11843F042F}" presName="iconSpace" presStyleCnt="0"/>
      <dgm:spPr/>
    </dgm:pt>
    <dgm:pt modelId="{AB36DD4A-0AB9-41AF-B0B4-9350AB77CF32}" type="pres">
      <dgm:prSet presAssocID="{90BFE525-5160-4DE5-8C5A-0C11843F042F}" presName="parTx" presStyleLbl="revTx" presStyleIdx="6" presStyleCnt="8">
        <dgm:presLayoutVars>
          <dgm:chMax val="0"/>
          <dgm:chPref val="0"/>
        </dgm:presLayoutVars>
      </dgm:prSet>
      <dgm:spPr/>
    </dgm:pt>
    <dgm:pt modelId="{EF130087-A859-4748-8E56-4C7DD8A1B01D}" type="pres">
      <dgm:prSet presAssocID="{90BFE525-5160-4DE5-8C5A-0C11843F042F}" presName="txSpace" presStyleCnt="0"/>
      <dgm:spPr/>
    </dgm:pt>
    <dgm:pt modelId="{6094F96D-5712-4B2C-9208-B2C7F50A2619}" type="pres">
      <dgm:prSet presAssocID="{90BFE525-5160-4DE5-8C5A-0C11843F042F}" presName="desTx" presStyleLbl="revTx" presStyleIdx="7" presStyleCnt="8">
        <dgm:presLayoutVars/>
      </dgm:prSet>
      <dgm:spPr/>
    </dgm:pt>
  </dgm:ptLst>
  <dgm:cxnLst>
    <dgm:cxn modelId="{EFAF3303-FD02-4D71-A537-3AC56474290D}" srcId="{80261DC3-7492-4BE5-968F-0F46BBA9A544}" destId="{DC2348C1-35F7-45E2-A2EF-4BFA3EFAE953}" srcOrd="1" destOrd="0" parTransId="{39AFE619-C8B6-422A-B1A2-BBFC0BF984C2}" sibTransId="{847B5128-A94A-4756-8230-140DEFA8F417}"/>
    <dgm:cxn modelId="{B4AB9417-D646-4922-86C1-E8C10A9307AA}" type="presOf" srcId="{80261DC3-7492-4BE5-968F-0F46BBA9A544}" destId="{9158744D-667B-4BB5-8E6B-877065C307BE}" srcOrd="0" destOrd="0" presId="urn:microsoft.com/office/officeart/2018/2/layout/IconLabelDescriptionList"/>
    <dgm:cxn modelId="{3EEF0322-3077-4CB4-A339-97B61149F15C}" type="presOf" srcId="{DC2348C1-35F7-45E2-A2EF-4BFA3EFAE953}" destId="{1B9630C5-4E9D-4E0E-B428-EE3868E49FA3}" srcOrd="0" destOrd="0" presId="urn:microsoft.com/office/officeart/2018/2/layout/IconLabelDescriptionList"/>
    <dgm:cxn modelId="{78A8BF68-4F55-4D16-8CCA-1CF26283CED1}" srcId="{80261DC3-7492-4BE5-968F-0F46BBA9A544}" destId="{90BFE525-5160-4DE5-8C5A-0C11843F042F}" srcOrd="3" destOrd="0" parTransId="{80799C5B-1B98-414A-AEDC-41C12317CE00}" sibTransId="{1C08AFF4-EB8B-4728-8A53-AB675928FE76}"/>
    <dgm:cxn modelId="{95262E6D-20DF-47A1-8DD2-21482ADAC410}" srcId="{80261DC3-7492-4BE5-968F-0F46BBA9A544}" destId="{FA6C3457-7301-44FA-AB4A-72BEFB323306}" srcOrd="2" destOrd="0" parTransId="{00D31F4C-CEDA-4BBD-8D2A-B7E30C61329D}" sibTransId="{6AAE39A6-3881-404C-B19C-0D0977BC07A9}"/>
    <dgm:cxn modelId="{28E8CD78-C4B1-4333-AA93-55C2C5C643DC}" srcId="{80261DC3-7492-4BE5-968F-0F46BBA9A544}" destId="{10F5BA77-6176-4288-95B1-E2F26DC9705E}" srcOrd="0" destOrd="0" parTransId="{BA69A53D-4CE3-42C5-B369-E51750C3C700}" sibTransId="{08876E9A-C7B8-4C6B-B2CE-42D1335DD285}"/>
    <dgm:cxn modelId="{796418CD-A3C8-4DA7-B265-C2F024A4914B}" type="presOf" srcId="{10F5BA77-6176-4288-95B1-E2F26DC9705E}" destId="{9DCC4DE3-FA50-4F08-8744-FFAF2ACA9D4C}" srcOrd="0" destOrd="0" presId="urn:microsoft.com/office/officeart/2018/2/layout/IconLabelDescriptionList"/>
    <dgm:cxn modelId="{925915D4-C76F-4555-895F-40FE5007DD72}" type="presOf" srcId="{FA6C3457-7301-44FA-AB4A-72BEFB323306}" destId="{C7D0D2F9-1278-449D-99F5-2320A00FB3BF}" srcOrd="0" destOrd="0" presId="urn:microsoft.com/office/officeart/2018/2/layout/IconLabelDescriptionList"/>
    <dgm:cxn modelId="{C25C36DE-09E0-423B-BE00-FE38EF67B857}" type="presOf" srcId="{90BFE525-5160-4DE5-8C5A-0C11843F042F}" destId="{AB36DD4A-0AB9-41AF-B0B4-9350AB77CF32}" srcOrd="0" destOrd="0" presId="urn:microsoft.com/office/officeart/2018/2/layout/IconLabelDescriptionList"/>
    <dgm:cxn modelId="{34301B3B-3515-4785-8A17-C9761F18BDAF}" type="presParOf" srcId="{9158744D-667B-4BB5-8E6B-877065C307BE}" destId="{2EBBE51B-F584-4F25-8139-1E765E80DD45}" srcOrd="0" destOrd="0" presId="urn:microsoft.com/office/officeart/2018/2/layout/IconLabelDescriptionList"/>
    <dgm:cxn modelId="{B5D3C8F4-304E-4FBC-ACCE-5AF1C1CC7A87}" type="presParOf" srcId="{2EBBE51B-F584-4F25-8139-1E765E80DD45}" destId="{4CA71F35-3B5D-478D-8EC9-15AA90ECCDD0}" srcOrd="0" destOrd="0" presId="urn:microsoft.com/office/officeart/2018/2/layout/IconLabelDescriptionList"/>
    <dgm:cxn modelId="{5C1AE8D1-5EF3-4921-A88B-7C22872EF5FE}" type="presParOf" srcId="{2EBBE51B-F584-4F25-8139-1E765E80DD45}" destId="{76EEE006-310F-41E7-A69F-35E0D10040FD}" srcOrd="1" destOrd="0" presId="urn:microsoft.com/office/officeart/2018/2/layout/IconLabelDescriptionList"/>
    <dgm:cxn modelId="{21031543-E6C8-4B5C-9C26-5C1241496669}" type="presParOf" srcId="{2EBBE51B-F584-4F25-8139-1E765E80DD45}" destId="{9DCC4DE3-FA50-4F08-8744-FFAF2ACA9D4C}" srcOrd="2" destOrd="0" presId="urn:microsoft.com/office/officeart/2018/2/layout/IconLabelDescriptionList"/>
    <dgm:cxn modelId="{5D7FEA94-CC31-41B9-871A-25B2EBC41A2A}" type="presParOf" srcId="{2EBBE51B-F584-4F25-8139-1E765E80DD45}" destId="{810B38B5-9F32-48B7-B30D-B8BEBF75750B}" srcOrd="3" destOrd="0" presId="urn:microsoft.com/office/officeart/2018/2/layout/IconLabelDescriptionList"/>
    <dgm:cxn modelId="{44594F1B-7E65-4DA1-9ACC-52C973680C4B}" type="presParOf" srcId="{2EBBE51B-F584-4F25-8139-1E765E80DD45}" destId="{A471A074-D14B-4D47-B403-207B9D6C5503}" srcOrd="4" destOrd="0" presId="urn:microsoft.com/office/officeart/2018/2/layout/IconLabelDescriptionList"/>
    <dgm:cxn modelId="{D8D3FF9C-91C7-4A22-8368-47B3445EA0A4}" type="presParOf" srcId="{9158744D-667B-4BB5-8E6B-877065C307BE}" destId="{8F707491-687C-41AA-833B-4E378A6F3AA8}" srcOrd="1" destOrd="0" presId="urn:microsoft.com/office/officeart/2018/2/layout/IconLabelDescriptionList"/>
    <dgm:cxn modelId="{554FF511-BB37-4FFF-98DE-30B764CDF263}" type="presParOf" srcId="{9158744D-667B-4BB5-8E6B-877065C307BE}" destId="{7FB3C65E-534B-49C9-8D67-6252932726A5}" srcOrd="2" destOrd="0" presId="urn:microsoft.com/office/officeart/2018/2/layout/IconLabelDescriptionList"/>
    <dgm:cxn modelId="{99D95F44-1BA4-48EE-9283-772B482367CD}" type="presParOf" srcId="{7FB3C65E-534B-49C9-8D67-6252932726A5}" destId="{B3F5FE75-87F4-4E96-BB29-72E187A66C1C}" srcOrd="0" destOrd="0" presId="urn:microsoft.com/office/officeart/2018/2/layout/IconLabelDescriptionList"/>
    <dgm:cxn modelId="{F6FF103A-AD4B-4B34-8A70-4B0037CC0988}" type="presParOf" srcId="{7FB3C65E-534B-49C9-8D67-6252932726A5}" destId="{ED1042EB-A25D-40B1-94C2-56D4BFC0FD3B}" srcOrd="1" destOrd="0" presId="urn:microsoft.com/office/officeart/2018/2/layout/IconLabelDescriptionList"/>
    <dgm:cxn modelId="{DA173C60-C1AA-46A4-BC7C-81A3203CEA36}" type="presParOf" srcId="{7FB3C65E-534B-49C9-8D67-6252932726A5}" destId="{1B9630C5-4E9D-4E0E-B428-EE3868E49FA3}" srcOrd="2" destOrd="0" presId="urn:microsoft.com/office/officeart/2018/2/layout/IconLabelDescriptionList"/>
    <dgm:cxn modelId="{9A3BAED0-2C1E-410A-A39C-B64FEAF4A5BF}" type="presParOf" srcId="{7FB3C65E-534B-49C9-8D67-6252932726A5}" destId="{4040D9D8-4F56-4B4B-9744-B41DD951380E}" srcOrd="3" destOrd="0" presId="urn:microsoft.com/office/officeart/2018/2/layout/IconLabelDescriptionList"/>
    <dgm:cxn modelId="{24FE4C67-2F91-40F5-8882-7D62867758BB}" type="presParOf" srcId="{7FB3C65E-534B-49C9-8D67-6252932726A5}" destId="{C880BE93-79EC-4266-BE78-9D48C7BD8FCD}" srcOrd="4" destOrd="0" presId="urn:microsoft.com/office/officeart/2018/2/layout/IconLabelDescriptionList"/>
    <dgm:cxn modelId="{F5B7FD71-0F50-4A40-B151-C6C7855A5F88}" type="presParOf" srcId="{9158744D-667B-4BB5-8E6B-877065C307BE}" destId="{AAE2A008-2CB5-450B-8518-FAE92F2EA0BE}" srcOrd="3" destOrd="0" presId="urn:microsoft.com/office/officeart/2018/2/layout/IconLabelDescriptionList"/>
    <dgm:cxn modelId="{0EC87327-7FE4-4E49-B89E-754D8959DDC3}" type="presParOf" srcId="{9158744D-667B-4BB5-8E6B-877065C307BE}" destId="{C80657BC-D8CF-443E-9882-26ED12855FCB}" srcOrd="4" destOrd="0" presId="urn:microsoft.com/office/officeart/2018/2/layout/IconLabelDescriptionList"/>
    <dgm:cxn modelId="{8971A7DA-3CA3-430B-8853-D651512E3B14}" type="presParOf" srcId="{C80657BC-D8CF-443E-9882-26ED12855FCB}" destId="{502FE2CC-C1F0-48B0-90E5-F33BE383F9BB}" srcOrd="0" destOrd="0" presId="urn:microsoft.com/office/officeart/2018/2/layout/IconLabelDescriptionList"/>
    <dgm:cxn modelId="{A4F1E6A5-4DC6-4D63-9264-1DA862C96142}" type="presParOf" srcId="{C80657BC-D8CF-443E-9882-26ED12855FCB}" destId="{B71F9B32-8ADD-48CA-9954-6DD5BA269B8D}" srcOrd="1" destOrd="0" presId="urn:microsoft.com/office/officeart/2018/2/layout/IconLabelDescriptionList"/>
    <dgm:cxn modelId="{FCE18327-6F38-4B5D-BF94-4A165946D432}" type="presParOf" srcId="{C80657BC-D8CF-443E-9882-26ED12855FCB}" destId="{C7D0D2F9-1278-449D-99F5-2320A00FB3BF}" srcOrd="2" destOrd="0" presId="urn:microsoft.com/office/officeart/2018/2/layout/IconLabelDescriptionList"/>
    <dgm:cxn modelId="{E887C52D-A27F-48E3-9372-61428A3C81CD}" type="presParOf" srcId="{C80657BC-D8CF-443E-9882-26ED12855FCB}" destId="{C2B82A41-10A0-4060-8A9C-86032FD8522D}" srcOrd="3" destOrd="0" presId="urn:microsoft.com/office/officeart/2018/2/layout/IconLabelDescriptionList"/>
    <dgm:cxn modelId="{2DB0493D-E2E9-451A-9E0F-8892362A7EE9}" type="presParOf" srcId="{C80657BC-D8CF-443E-9882-26ED12855FCB}" destId="{C545A0F9-019D-4F1E-B2CE-8DF9293E827E}" srcOrd="4" destOrd="0" presId="urn:microsoft.com/office/officeart/2018/2/layout/IconLabelDescriptionList"/>
    <dgm:cxn modelId="{B516C556-3D4B-4BFB-AB30-572B300BBD49}" type="presParOf" srcId="{9158744D-667B-4BB5-8E6B-877065C307BE}" destId="{8D2C88CD-2BB2-4AD9-9079-5FA2D8A5A9D4}" srcOrd="5" destOrd="0" presId="urn:microsoft.com/office/officeart/2018/2/layout/IconLabelDescriptionList"/>
    <dgm:cxn modelId="{B9E1088F-F4B0-420A-B662-EC5A1A461303}" type="presParOf" srcId="{9158744D-667B-4BB5-8E6B-877065C307BE}" destId="{64B59DA3-B84E-4CBB-BB78-B2535481AB03}" srcOrd="6" destOrd="0" presId="urn:microsoft.com/office/officeart/2018/2/layout/IconLabelDescriptionList"/>
    <dgm:cxn modelId="{A9F58161-E264-46AE-8AB8-8F361DA560DB}" type="presParOf" srcId="{64B59DA3-B84E-4CBB-BB78-B2535481AB03}" destId="{19C61510-9BED-4D7E-8720-649E62B3D24D}" srcOrd="0" destOrd="0" presId="urn:microsoft.com/office/officeart/2018/2/layout/IconLabelDescriptionList"/>
    <dgm:cxn modelId="{42008055-0F04-4877-A7BA-516D9E5F9B52}" type="presParOf" srcId="{64B59DA3-B84E-4CBB-BB78-B2535481AB03}" destId="{E1292589-6E7E-4EA3-AD06-5421E6EBE020}" srcOrd="1" destOrd="0" presId="urn:microsoft.com/office/officeart/2018/2/layout/IconLabelDescriptionList"/>
    <dgm:cxn modelId="{C4C20CDE-4378-4CA2-808B-2CC07F54240E}" type="presParOf" srcId="{64B59DA3-B84E-4CBB-BB78-B2535481AB03}" destId="{AB36DD4A-0AB9-41AF-B0B4-9350AB77CF32}" srcOrd="2" destOrd="0" presId="urn:microsoft.com/office/officeart/2018/2/layout/IconLabelDescriptionList"/>
    <dgm:cxn modelId="{406DE67B-DF04-4226-BAF4-AFAB17639739}" type="presParOf" srcId="{64B59DA3-B84E-4CBB-BB78-B2535481AB03}" destId="{EF130087-A859-4748-8E56-4C7DD8A1B01D}" srcOrd="3" destOrd="0" presId="urn:microsoft.com/office/officeart/2018/2/layout/IconLabelDescriptionList"/>
    <dgm:cxn modelId="{E42000A6-BAC1-4AED-BFED-C74CA1E80688}" type="presParOf" srcId="{64B59DA3-B84E-4CBB-BB78-B2535481AB03}" destId="{6094F96D-5712-4B2C-9208-B2C7F50A261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A8476A-7AA2-4267-8650-04601913CE9E}"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7EE0A41F-7548-4201-BA91-79E2A4B3B3AE}">
      <dgm:prSet/>
      <dgm:spPr/>
      <dgm:t>
        <a:bodyPr/>
        <a:lstStyle/>
        <a:p>
          <a:pPr>
            <a:lnSpc>
              <a:spcPct val="100000"/>
            </a:lnSpc>
            <a:defRPr b="1"/>
          </a:pPr>
          <a:r>
            <a:rPr lang="tr-TR" b="1"/>
            <a:t>Otonom Araçlar</a:t>
          </a:r>
          <a:endParaRPr lang="en-US"/>
        </a:p>
      </dgm:t>
    </dgm:pt>
    <dgm:pt modelId="{A839D7F8-37FC-4860-B574-DE5A3C8497A9}" type="parTrans" cxnId="{DB131974-46B6-4FAA-AA3B-7AFE6C352A65}">
      <dgm:prSet/>
      <dgm:spPr/>
      <dgm:t>
        <a:bodyPr/>
        <a:lstStyle/>
        <a:p>
          <a:endParaRPr lang="en-US"/>
        </a:p>
      </dgm:t>
    </dgm:pt>
    <dgm:pt modelId="{DE1C9267-20C9-45A4-9D88-8BCC77FF3F7F}" type="sibTrans" cxnId="{DB131974-46B6-4FAA-AA3B-7AFE6C352A65}">
      <dgm:prSet/>
      <dgm:spPr/>
      <dgm:t>
        <a:bodyPr/>
        <a:lstStyle/>
        <a:p>
          <a:endParaRPr lang="en-US"/>
        </a:p>
      </dgm:t>
    </dgm:pt>
    <dgm:pt modelId="{99C400AB-A13D-43E5-8C8D-CA4F0266074B}">
      <dgm:prSet/>
      <dgm:spPr/>
      <dgm:t>
        <a:bodyPr/>
        <a:lstStyle/>
        <a:p>
          <a:pPr>
            <a:lnSpc>
              <a:spcPct val="100000"/>
            </a:lnSpc>
            <a:defRPr b="1"/>
          </a:pPr>
          <a:r>
            <a:rPr lang="tr-TR"/>
            <a:t>Sürücüsüz Araçlar (Otonom Araçlar): AI, otomobilin çevresini analiz etmek ve otonom kararlar almak için sensörler, kameralar ve radarlar kullanır. Bu araçlar, yol işaretlerini tanıma, trafik akışını izleme, yayaları tespit etme ve kazaları önleme gibi yeteneklere sahiptir.</a:t>
          </a:r>
          <a:endParaRPr lang="en-US"/>
        </a:p>
      </dgm:t>
    </dgm:pt>
    <dgm:pt modelId="{72E18F2D-B1B5-4C00-8CCA-A52C1D6AEAC6}" type="parTrans" cxnId="{E1942E35-2349-476B-937B-0871202A485A}">
      <dgm:prSet/>
      <dgm:spPr/>
      <dgm:t>
        <a:bodyPr/>
        <a:lstStyle/>
        <a:p>
          <a:endParaRPr lang="en-US"/>
        </a:p>
      </dgm:t>
    </dgm:pt>
    <dgm:pt modelId="{ED128AC3-8F5F-4878-81ED-C5D4D2CECFCF}" type="sibTrans" cxnId="{E1942E35-2349-476B-937B-0871202A485A}">
      <dgm:prSet/>
      <dgm:spPr/>
      <dgm:t>
        <a:bodyPr/>
        <a:lstStyle/>
        <a:p>
          <a:endParaRPr lang="en-US"/>
        </a:p>
      </dgm:t>
    </dgm:pt>
    <dgm:pt modelId="{8B4D7B9A-9B3E-466C-93D9-6579B2E75A6F}">
      <dgm:prSet/>
      <dgm:spPr/>
      <dgm:t>
        <a:bodyPr/>
        <a:lstStyle/>
        <a:p>
          <a:pPr>
            <a:lnSpc>
              <a:spcPct val="100000"/>
            </a:lnSpc>
          </a:pPr>
          <a:r>
            <a:rPr lang="tr-TR" dirty="0"/>
            <a:t>Örnek: Google'ın </a:t>
          </a:r>
          <a:r>
            <a:rPr lang="tr-TR" dirty="0" err="1"/>
            <a:t>Waymo</a:t>
          </a:r>
          <a:r>
            <a:rPr lang="tr-TR" dirty="0"/>
            <a:t> projesi, tamamen otonom sürüş sağlayan araçlar geliştirmekte. Tesla’nın otomobilleri de sürücüsüz modda kullanıcılara sürüş desteği sunar.</a:t>
          </a:r>
          <a:endParaRPr lang="en-US" dirty="0"/>
        </a:p>
      </dgm:t>
    </dgm:pt>
    <dgm:pt modelId="{CCD9E617-0B76-4CA8-9B26-652D122DE004}" type="parTrans" cxnId="{DD9B7187-5794-4047-9070-4DE4F55B220E}">
      <dgm:prSet/>
      <dgm:spPr/>
      <dgm:t>
        <a:bodyPr/>
        <a:lstStyle/>
        <a:p>
          <a:endParaRPr lang="en-US"/>
        </a:p>
      </dgm:t>
    </dgm:pt>
    <dgm:pt modelId="{0AF4A6E6-2C3E-43E8-801D-D3BDAD0D545F}" type="sibTrans" cxnId="{DD9B7187-5794-4047-9070-4DE4F55B220E}">
      <dgm:prSet/>
      <dgm:spPr/>
      <dgm:t>
        <a:bodyPr/>
        <a:lstStyle/>
        <a:p>
          <a:endParaRPr lang="en-US"/>
        </a:p>
      </dgm:t>
    </dgm:pt>
    <dgm:pt modelId="{B46922A4-6BC0-43DF-A3EC-039C2E75AD39}">
      <dgm:prSet/>
      <dgm:spPr/>
      <dgm:t>
        <a:bodyPr/>
        <a:lstStyle/>
        <a:p>
          <a:pPr>
            <a:lnSpc>
              <a:spcPct val="100000"/>
            </a:lnSpc>
            <a:defRPr b="1"/>
          </a:pPr>
          <a:r>
            <a:rPr lang="tr-TR"/>
            <a:t>Trafik Yönetimi: AI, trafik ışıklarını optimize etmek, trafik yoğunluğunu tahmin etmek ve acil durumlara hızlı yanıt vermek için büyük şehirlerde trafik yönetim sistemlerinde kullanılır.</a:t>
          </a:r>
          <a:endParaRPr lang="en-US"/>
        </a:p>
      </dgm:t>
    </dgm:pt>
    <dgm:pt modelId="{9418F670-7D04-4C99-8666-D43D60F1C9DA}" type="parTrans" cxnId="{68069B05-07D6-4B3A-A94B-BB3C54D455B1}">
      <dgm:prSet/>
      <dgm:spPr/>
      <dgm:t>
        <a:bodyPr/>
        <a:lstStyle/>
        <a:p>
          <a:endParaRPr lang="en-US"/>
        </a:p>
      </dgm:t>
    </dgm:pt>
    <dgm:pt modelId="{FFEB365F-5A41-4A0C-AC12-329D8767E837}" type="sibTrans" cxnId="{68069B05-07D6-4B3A-A94B-BB3C54D455B1}">
      <dgm:prSet/>
      <dgm:spPr/>
      <dgm:t>
        <a:bodyPr/>
        <a:lstStyle/>
        <a:p>
          <a:endParaRPr lang="en-US"/>
        </a:p>
      </dgm:t>
    </dgm:pt>
    <dgm:pt modelId="{DC64C0A9-E47C-402D-AFB0-D448B067506C}" type="pres">
      <dgm:prSet presAssocID="{AEA8476A-7AA2-4267-8650-04601913CE9E}" presName="root" presStyleCnt="0">
        <dgm:presLayoutVars>
          <dgm:dir/>
          <dgm:resizeHandles val="exact"/>
        </dgm:presLayoutVars>
      </dgm:prSet>
      <dgm:spPr/>
    </dgm:pt>
    <dgm:pt modelId="{6E111D1A-FBEE-4203-964C-ABD964FDFE82}" type="pres">
      <dgm:prSet presAssocID="{7EE0A41F-7548-4201-BA91-79E2A4B3B3AE}" presName="compNode" presStyleCnt="0"/>
      <dgm:spPr/>
    </dgm:pt>
    <dgm:pt modelId="{EFD9D77B-D443-4DA8-BA2E-0A3FA3B17B39}" type="pres">
      <dgm:prSet presAssocID="{7EE0A41F-7548-4201-BA91-79E2A4B3B3AE}"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Araçlar"/>
        </a:ext>
      </dgm:extLst>
    </dgm:pt>
    <dgm:pt modelId="{4680D46B-F8EE-46B2-B29A-110A22B47C6C}" type="pres">
      <dgm:prSet presAssocID="{7EE0A41F-7548-4201-BA91-79E2A4B3B3AE}" presName="iconSpace" presStyleCnt="0"/>
      <dgm:spPr/>
    </dgm:pt>
    <dgm:pt modelId="{734AF593-DD12-4662-A756-D6E1E2E54B35}" type="pres">
      <dgm:prSet presAssocID="{7EE0A41F-7548-4201-BA91-79E2A4B3B3AE}" presName="parTx" presStyleLbl="revTx" presStyleIdx="0" presStyleCnt="6">
        <dgm:presLayoutVars>
          <dgm:chMax val="0"/>
          <dgm:chPref val="0"/>
        </dgm:presLayoutVars>
      </dgm:prSet>
      <dgm:spPr/>
    </dgm:pt>
    <dgm:pt modelId="{6C0DF03B-36C1-45FA-B54D-E1639BC4049F}" type="pres">
      <dgm:prSet presAssocID="{7EE0A41F-7548-4201-BA91-79E2A4B3B3AE}" presName="txSpace" presStyleCnt="0"/>
      <dgm:spPr/>
    </dgm:pt>
    <dgm:pt modelId="{31ACEC6B-8FEC-4970-B813-79B810BA8A55}" type="pres">
      <dgm:prSet presAssocID="{7EE0A41F-7548-4201-BA91-79E2A4B3B3AE}" presName="desTx" presStyleLbl="revTx" presStyleIdx="1" presStyleCnt="6">
        <dgm:presLayoutVars/>
      </dgm:prSet>
      <dgm:spPr/>
    </dgm:pt>
    <dgm:pt modelId="{1E8E1AF0-E431-4390-AEF7-4A56BAA6D9A9}" type="pres">
      <dgm:prSet presAssocID="{DE1C9267-20C9-45A4-9D88-8BCC77FF3F7F}" presName="sibTrans" presStyleCnt="0"/>
      <dgm:spPr/>
    </dgm:pt>
    <dgm:pt modelId="{8E9AF0E1-E47B-44D9-B38A-99F3C1786E0F}" type="pres">
      <dgm:prSet presAssocID="{99C400AB-A13D-43E5-8C8D-CA4F0266074B}" presName="compNode" presStyleCnt="0"/>
      <dgm:spPr/>
    </dgm:pt>
    <dgm:pt modelId="{E2810679-83CA-4ACF-9401-2947883CBC1E}" type="pres">
      <dgm:prSet presAssocID="{99C400AB-A13D-43E5-8C8D-CA4F0266074B}"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E3A97A00-E0DA-4F63-9417-D92AEB12463E}" type="pres">
      <dgm:prSet presAssocID="{99C400AB-A13D-43E5-8C8D-CA4F0266074B}" presName="iconSpace" presStyleCnt="0"/>
      <dgm:spPr/>
    </dgm:pt>
    <dgm:pt modelId="{F3070F63-7CD9-4ACB-AA58-079F61960890}" type="pres">
      <dgm:prSet presAssocID="{99C400AB-A13D-43E5-8C8D-CA4F0266074B}" presName="parTx" presStyleLbl="revTx" presStyleIdx="2" presStyleCnt="6">
        <dgm:presLayoutVars>
          <dgm:chMax val="0"/>
          <dgm:chPref val="0"/>
        </dgm:presLayoutVars>
      </dgm:prSet>
      <dgm:spPr/>
    </dgm:pt>
    <dgm:pt modelId="{CB3F77FF-9E59-4EF9-8E7B-F47FACF93FDA}" type="pres">
      <dgm:prSet presAssocID="{99C400AB-A13D-43E5-8C8D-CA4F0266074B}" presName="txSpace" presStyleCnt="0"/>
      <dgm:spPr/>
    </dgm:pt>
    <dgm:pt modelId="{0EDA2DA8-8FC4-4BB8-A997-89BEAE8CA619}" type="pres">
      <dgm:prSet presAssocID="{99C400AB-A13D-43E5-8C8D-CA4F0266074B}" presName="desTx" presStyleLbl="revTx" presStyleIdx="3" presStyleCnt="6" custLinFactX="8261" custLinFactNeighborX="100000" custLinFactNeighborY="-20219">
        <dgm:presLayoutVars/>
      </dgm:prSet>
      <dgm:spPr/>
    </dgm:pt>
    <dgm:pt modelId="{B09817BB-3360-46BA-A8B9-8EA5CF576601}" type="pres">
      <dgm:prSet presAssocID="{ED128AC3-8F5F-4878-81ED-C5D4D2CECFCF}" presName="sibTrans" presStyleCnt="0"/>
      <dgm:spPr/>
    </dgm:pt>
    <dgm:pt modelId="{14D8DA27-D433-4A4A-BCC8-D8E786BFFCA3}" type="pres">
      <dgm:prSet presAssocID="{B46922A4-6BC0-43DF-A3EC-039C2E75AD39}" presName="compNode" presStyleCnt="0"/>
      <dgm:spPr/>
    </dgm:pt>
    <dgm:pt modelId="{087E0AC9-6907-45A1-8E79-0B290C28A74D}" type="pres">
      <dgm:prSet presAssocID="{B46922A4-6BC0-43DF-A3EC-039C2E75AD39}"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Gösterge"/>
        </a:ext>
      </dgm:extLst>
    </dgm:pt>
    <dgm:pt modelId="{C83FF6E7-296B-4731-B842-88DDDB0C5EFF}" type="pres">
      <dgm:prSet presAssocID="{B46922A4-6BC0-43DF-A3EC-039C2E75AD39}" presName="iconSpace" presStyleCnt="0"/>
      <dgm:spPr/>
    </dgm:pt>
    <dgm:pt modelId="{248B2AB0-07A3-48E7-B15D-588995F846E0}" type="pres">
      <dgm:prSet presAssocID="{B46922A4-6BC0-43DF-A3EC-039C2E75AD39}" presName="parTx" presStyleLbl="revTx" presStyleIdx="4" presStyleCnt="6">
        <dgm:presLayoutVars>
          <dgm:chMax val="0"/>
          <dgm:chPref val="0"/>
        </dgm:presLayoutVars>
      </dgm:prSet>
      <dgm:spPr/>
    </dgm:pt>
    <dgm:pt modelId="{AC2014BF-CA73-4C01-A330-902EF6B33301}" type="pres">
      <dgm:prSet presAssocID="{B46922A4-6BC0-43DF-A3EC-039C2E75AD39}" presName="txSpace" presStyleCnt="0"/>
      <dgm:spPr/>
    </dgm:pt>
    <dgm:pt modelId="{0B3D1AEE-BC86-4C35-9919-CD346CB01F16}" type="pres">
      <dgm:prSet presAssocID="{B46922A4-6BC0-43DF-A3EC-039C2E75AD39}" presName="desTx" presStyleLbl="revTx" presStyleIdx="5" presStyleCnt="6">
        <dgm:presLayoutVars/>
      </dgm:prSet>
      <dgm:spPr/>
    </dgm:pt>
  </dgm:ptLst>
  <dgm:cxnLst>
    <dgm:cxn modelId="{68069B05-07D6-4B3A-A94B-BB3C54D455B1}" srcId="{AEA8476A-7AA2-4267-8650-04601913CE9E}" destId="{B46922A4-6BC0-43DF-A3EC-039C2E75AD39}" srcOrd="2" destOrd="0" parTransId="{9418F670-7D04-4C99-8666-D43D60F1C9DA}" sibTransId="{FFEB365F-5A41-4A0C-AC12-329D8767E837}"/>
    <dgm:cxn modelId="{74114907-0B03-4342-BB90-C763007F9B63}" type="presOf" srcId="{99C400AB-A13D-43E5-8C8D-CA4F0266074B}" destId="{F3070F63-7CD9-4ACB-AA58-079F61960890}" srcOrd="0" destOrd="0" presId="urn:microsoft.com/office/officeart/2018/2/layout/IconLabelDescriptionList"/>
    <dgm:cxn modelId="{D5E7680C-3995-413A-BD40-349B642E2427}" type="presOf" srcId="{7EE0A41F-7548-4201-BA91-79E2A4B3B3AE}" destId="{734AF593-DD12-4662-A756-D6E1E2E54B35}" srcOrd="0" destOrd="0" presId="urn:microsoft.com/office/officeart/2018/2/layout/IconLabelDescriptionList"/>
    <dgm:cxn modelId="{E1942E35-2349-476B-937B-0871202A485A}" srcId="{AEA8476A-7AA2-4267-8650-04601913CE9E}" destId="{99C400AB-A13D-43E5-8C8D-CA4F0266074B}" srcOrd="1" destOrd="0" parTransId="{72E18F2D-B1B5-4C00-8CCA-A52C1D6AEAC6}" sibTransId="{ED128AC3-8F5F-4878-81ED-C5D4D2CECFCF}"/>
    <dgm:cxn modelId="{BE291E3C-C41D-4CBF-AE9E-55C518343CFD}" type="presOf" srcId="{B46922A4-6BC0-43DF-A3EC-039C2E75AD39}" destId="{248B2AB0-07A3-48E7-B15D-588995F846E0}" srcOrd="0" destOrd="0" presId="urn:microsoft.com/office/officeart/2018/2/layout/IconLabelDescriptionList"/>
    <dgm:cxn modelId="{DB131974-46B6-4FAA-AA3B-7AFE6C352A65}" srcId="{AEA8476A-7AA2-4267-8650-04601913CE9E}" destId="{7EE0A41F-7548-4201-BA91-79E2A4B3B3AE}" srcOrd="0" destOrd="0" parTransId="{A839D7F8-37FC-4860-B574-DE5A3C8497A9}" sibTransId="{DE1C9267-20C9-45A4-9D88-8BCC77FF3F7F}"/>
    <dgm:cxn modelId="{DD9B7187-5794-4047-9070-4DE4F55B220E}" srcId="{99C400AB-A13D-43E5-8C8D-CA4F0266074B}" destId="{8B4D7B9A-9B3E-466C-93D9-6579B2E75A6F}" srcOrd="0" destOrd="0" parTransId="{CCD9E617-0B76-4CA8-9B26-652D122DE004}" sibTransId="{0AF4A6E6-2C3E-43E8-801D-D3BDAD0D545F}"/>
    <dgm:cxn modelId="{4B52FED9-3F24-4EB0-95AA-A0844A6887A4}" type="presOf" srcId="{AEA8476A-7AA2-4267-8650-04601913CE9E}" destId="{DC64C0A9-E47C-402D-AFB0-D448B067506C}" srcOrd="0" destOrd="0" presId="urn:microsoft.com/office/officeart/2018/2/layout/IconLabelDescriptionList"/>
    <dgm:cxn modelId="{FC2485F0-8795-4FEA-9F87-21915DE8B32D}" type="presOf" srcId="{8B4D7B9A-9B3E-466C-93D9-6579B2E75A6F}" destId="{0EDA2DA8-8FC4-4BB8-A997-89BEAE8CA619}" srcOrd="0" destOrd="0" presId="urn:microsoft.com/office/officeart/2018/2/layout/IconLabelDescriptionList"/>
    <dgm:cxn modelId="{EF81F3F9-1219-4999-A92A-31ECAF2C4A9B}" type="presParOf" srcId="{DC64C0A9-E47C-402D-AFB0-D448B067506C}" destId="{6E111D1A-FBEE-4203-964C-ABD964FDFE82}" srcOrd="0" destOrd="0" presId="urn:microsoft.com/office/officeart/2018/2/layout/IconLabelDescriptionList"/>
    <dgm:cxn modelId="{A1CE81E1-153A-4B46-AE1F-07F71E4371B3}" type="presParOf" srcId="{6E111D1A-FBEE-4203-964C-ABD964FDFE82}" destId="{EFD9D77B-D443-4DA8-BA2E-0A3FA3B17B39}" srcOrd="0" destOrd="0" presId="urn:microsoft.com/office/officeart/2018/2/layout/IconLabelDescriptionList"/>
    <dgm:cxn modelId="{360EEBE6-5B21-472A-A267-9E8CC8CA078F}" type="presParOf" srcId="{6E111D1A-FBEE-4203-964C-ABD964FDFE82}" destId="{4680D46B-F8EE-46B2-B29A-110A22B47C6C}" srcOrd="1" destOrd="0" presId="urn:microsoft.com/office/officeart/2018/2/layout/IconLabelDescriptionList"/>
    <dgm:cxn modelId="{CD47B81C-0E6B-43B5-9B27-8927ACD233A5}" type="presParOf" srcId="{6E111D1A-FBEE-4203-964C-ABD964FDFE82}" destId="{734AF593-DD12-4662-A756-D6E1E2E54B35}" srcOrd="2" destOrd="0" presId="urn:microsoft.com/office/officeart/2018/2/layout/IconLabelDescriptionList"/>
    <dgm:cxn modelId="{3DCA8FE6-787E-4D30-A16A-88E4A5645D75}" type="presParOf" srcId="{6E111D1A-FBEE-4203-964C-ABD964FDFE82}" destId="{6C0DF03B-36C1-45FA-B54D-E1639BC4049F}" srcOrd="3" destOrd="0" presId="urn:microsoft.com/office/officeart/2018/2/layout/IconLabelDescriptionList"/>
    <dgm:cxn modelId="{9EA7553C-88D1-4C42-A508-8BE370C9FC48}" type="presParOf" srcId="{6E111D1A-FBEE-4203-964C-ABD964FDFE82}" destId="{31ACEC6B-8FEC-4970-B813-79B810BA8A55}" srcOrd="4" destOrd="0" presId="urn:microsoft.com/office/officeart/2018/2/layout/IconLabelDescriptionList"/>
    <dgm:cxn modelId="{C62FFCA8-8F00-4051-8B75-38C2612604E5}" type="presParOf" srcId="{DC64C0A9-E47C-402D-AFB0-D448B067506C}" destId="{1E8E1AF0-E431-4390-AEF7-4A56BAA6D9A9}" srcOrd="1" destOrd="0" presId="urn:microsoft.com/office/officeart/2018/2/layout/IconLabelDescriptionList"/>
    <dgm:cxn modelId="{4A2BA697-E7B1-411B-AA8E-A09178032F17}" type="presParOf" srcId="{DC64C0A9-E47C-402D-AFB0-D448B067506C}" destId="{8E9AF0E1-E47B-44D9-B38A-99F3C1786E0F}" srcOrd="2" destOrd="0" presId="urn:microsoft.com/office/officeart/2018/2/layout/IconLabelDescriptionList"/>
    <dgm:cxn modelId="{76EDF185-BA36-40D3-97D7-085D5DA4B459}" type="presParOf" srcId="{8E9AF0E1-E47B-44D9-B38A-99F3C1786E0F}" destId="{E2810679-83CA-4ACF-9401-2947883CBC1E}" srcOrd="0" destOrd="0" presId="urn:microsoft.com/office/officeart/2018/2/layout/IconLabelDescriptionList"/>
    <dgm:cxn modelId="{74875819-400F-4F48-BEF0-93A8EDB6857D}" type="presParOf" srcId="{8E9AF0E1-E47B-44D9-B38A-99F3C1786E0F}" destId="{E3A97A00-E0DA-4F63-9417-D92AEB12463E}" srcOrd="1" destOrd="0" presId="urn:microsoft.com/office/officeart/2018/2/layout/IconLabelDescriptionList"/>
    <dgm:cxn modelId="{74F8E8E2-5113-4334-9E79-81AE60A7B024}" type="presParOf" srcId="{8E9AF0E1-E47B-44D9-B38A-99F3C1786E0F}" destId="{F3070F63-7CD9-4ACB-AA58-079F61960890}" srcOrd="2" destOrd="0" presId="urn:microsoft.com/office/officeart/2018/2/layout/IconLabelDescriptionList"/>
    <dgm:cxn modelId="{B2CBE77D-9C41-44B8-8855-9AC90813B5FB}" type="presParOf" srcId="{8E9AF0E1-E47B-44D9-B38A-99F3C1786E0F}" destId="{CB3F77FF-9E59-4EF9-8E7B-F47FACF93FDA}" srcOrd="3" destOrd="0" presId="urn:microsoft.com/office/officeart/2018/2/layout/IconLabelDescriptionList"/>
    <dgm:cxn modelId="{0CC0BA86-1059-41D7-8E41-CFBC082D356F}" type="presParOf" srcId="{8E9AF0E1-E47B-44D9-B38A-99F3C1786E0F}" destId="{0EDA2DA8-8FC4-4BB8-A997-89BEAE8CA619}" srcOrd="4" destOrd="0" presId="urn:microsoft.com/office/officeart/2018/2/layout/IconLabelDescriptionList"/>
    <dgm:cxn modelId="{C1341930-240A-4EA1-A4A8-58B61DC92453}" type="presParOf" srcId="{DC64C0A9-E47C-402D-AFB0-D448B067506C}" destId="{B09817BB-3360-46BA-A8B9-8EA5CF576601}" srcOrd="3" destOrd="0" presId="urn:microsoft.com/office/officeart/2018/2/layout/IconLabelDescriptionList"/>
    <dgm:cxn modelId="{623063AD-051C-48CC-B102-F54E56CCFB0F}" type="presParOf" srcId="{DC64C0A9-E47C-402D-AFB0-D448B067506C}" destId="{14D8DA27-D433-4A4A-BCC8-D8E786BFFCA3}" srcOrd="4" destOrd="0" presId="urn:microsoft.com/office/officeart/2018/2/layout/IconLabelDescriptionList"/>
    <dgm:cxn modelId="{C981384B-C4AB-4833-878C-C3BA8530B5C6}" type="presParOf" srcId="{14D8DA27-D433-4A4A-BCC8-D8E786BFFCA3}" destId="{087E0AC9-6907-45A1-8E79-0B290C28A74D}" srcOrd="0" destOrd="0" presId="urn:microsoft.com/office/officeart/2018/2/layout/IconLabelDescriptionList"/>
    <dgm:cxn modelId="{0EFACDDF-C785-43A3-B39E-4F3490970640}" type="presParOf" srcId="{14D8DA27-D433-4A4A-BCC8-D8E786BFFCA3}" destId="{C83FF6E7-296B-4731-B842-88DDDB0C5EFF}" srcOrd="1" destOrd="0" presId="urn:microsoft.com/office/officeart/2018/2/layout/IconLabelDescriptionList"/>
    <dgm:cxn modelId="{9EBAD39E-57D1-4130-827B-00D5B2F6ED70}" type="presParOf" srcId="{14D8DA27-D433-4A4A-BCC8-D8E786BFFCA3}" destId="{248B2AB0-07A3-48E7-B15D-588995F846E0}" srcOrd="2" destOrd="0" presId="urn:microsoft.com/office/officeart/2018/2/layout/IconLabelDescriptionList"/>
    <dgm:cxn modelId="{75F2CA5C-212A-4445-89D7-B2146ABA7802}" type="presParOf" srcId="{14D8DA27-D433-4A4A-BCC8-D8E786BFFCA3}" destId="{AC2014BF-CA73-4C01-A330-902EF6B33301}" srcOrd="3" destOrd="0" presId="urn:microsoft.com/office/officeart/2018/2/layout/IconLabelDescriptionList"/>
    <dgm:cxn modelId="{A1586861-5AF4-4E72-96A0-5A22A9C8C6FE}" type="presParOf" srcId="{14D8DA27-D433-4A4A-BCC8-D8E786BFFCA3}" destId="{0B3D1AEE-BC86-4C35-9919-CD346CB01F1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B57AF7-57FD-460E-8E03-5A9B743D624C}"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B0618829-1596-4112-A06D-4B931560FCAB}">
      <dgm:prSet/>
      <dgm:spPr/>
      <dgm:t>
        <a:bodyPr/>
        <a:lstStyle/>
        <a:p>
          <a:pPr>
            <a:lnSpc>
              <a:spcPct val="100000"/>
            </a:lnSpc>
            <a:defRPr b="1"/>
          </a:pPr>
          <a:r>
            <a:rPr lang="tr-TR" b="1"/>
            <a:t>Finans ve Bankacılık</a:t>
          </a:r>
          <a:endParaRPr lang="en-US"/>
        </a:p>
      </dgm:t>
    </dgm:pt>
    <dgm:pt modelId="{785AA9FD-0FBC-4C80-AACB-02B413A2C674}" type="parTrans" cxnId="{5EEC16A5-78FA-4458-A784-F011C6106CD3}">
      <dgm:prSet/>
      <dgm:spPr/>
      <dgm:t>
        <a:bodyPr/>
        <a:lstStyle/>
        <a:p>
          <a:endParaRPr lang="en-US"/>
        </a:p>
      </dgm:t>
    </dgm:pt>
    <dgm:pt modelId="{F7BB75DF-67AF-435F-8C11-C3D3EC31D762}" type="sibTrans" cxnId="{5EEC16A5-78FA-4458-A784-F011C6106CD3}">
      <dgm:prSet/>
      <dgm:spPr/>
      <dgm:t>
        <a:bodyPr/>
        <a:lstStyle/>
        <a:p>
          <a:endParaRPr lang="en-US"/>
        </a:p>
      </dgm:t>
    </dgm:pt>
    <dgm:pt modelId="{2B7D1271-A89E-4B5D-8194-382DA572F0E8}">
      <dgm:prSet/>
      <dgm:spPr/>
      <dgm:t>
        <a:bodyPr/>
        <a:lstStyle/>
        <a:p>
          <a:pPr>
            <a:lnSpc>
              <a:spcPct val="100000"/>
            </a:lnSpc>
            <a:defRPr b="1"/>
          </a:pPr>
          <a:r>
            <a:rPr lang="tr-TR"/>
            <a:t>Dolandırıcılık Tespiti: AI, bankacılık işlemlerindeki anormallikleri analiz ederek potansiyel dolandırıcılık olaylarını tespit edebilir. Yapay zeka, milyonlarca işlemi gerçek zamanlı analiz eder ve kullanıcı davranışlarını izleyerek şüpheli işlemleri işaretleyebilir.</a:t>
          </a:r>
          <a:endParaRPr lang="en-US"/>
        </a:p>
      </dgm:t>
    </dgm:pt>
    <dgm:pt modelId="{B6D48BF7-F3B8-4A1C-9190-72D971FF5221}" type="parTrans" cxnId="{46D9B530-FB44-403B-B072-49312170FD9A}">
      <dgm:prSet/>
      <dgm:spPr/>
      <dgm:t>
        <a:bodyPr/>
        <a:lstStyle/>
        <a:p>
          <a:endParaRPr lang="en-US"/>
        </a:p>
      </dgm:t>
    </dgm:pt>
    <dgm:pt modelId="{CF0A3BCA-9522-4988-BADA-D11948541C6D}" type="sibTrans" cxnId="{46D9B530-FB44-403B-B072-49312170FD9A}">
      <dgm:prSet/>
      <dgm:spPr/>
      <dgm:t>
        <a:bodyPr/>
        <a:lstStyle/>
        <a:p>
          <a:endParaRPr lang="en-US"/>
        </a:p>
      </dgm:t>
    </dgm:pt>
    <dgm:pt modelId="{48ABE189-AAFA-4ECB-8D71-B6A27DCE876A}">
      <dgm:prSet/>
      <dgm:spPr/>
      <dgm:t>
        <a:bodyPr/>
        <a:lstStyle/>
        <a:p>
          <a:pPr>
            <a:lnSpc>
              <a:spcPct val="100000"/>
            </a:lnSpc>
          </a:pPr>
          <a:r>
            <a:rPr lang="tr-TR" dirty="0"/>
            <a:t>Örnek: Kredi kartı dolandırıcılığı veya kimlik hırsızlığı durumlarında, AI anlık müdahale ederek işlemleri durdurabilir.</a:t>
          </a:r>
          <a:endParaRPr lang="en-US" dirty="0"/>
        </a:p>
      </dgm:t>
    </dgm:pt>
    <dgm:pt modelId="{0F016619-2B15-4803-8BD1-3449494E859C}" type="parTrans" cxnId="{3A94E18A-8010-4911-90B7-FBE566BDC7F8}">
      <dgm:prSet/>
      <dgm:spPr/>
      <dgm:t>
        <a:bodyPr/>
        <a:lstStyle/>
        <a:p>
          <a:endParaRPr lang="en-US"/>
        </a:p>
      </dgm:t>
    </dgm:pt>
    <dgm:pt modelId="{67C155F7-FB25-4C85-A8E6-67BE58E4720F}" type="sibTrans" cxnId="{3A94E18A-8010-4911-90B7-FBE566BDC7F8}">
      <dgm:prSet/>
      <dgm:spPr/>
      <dgm:t>
        <a:bodyPr/>
        <a:lstStyle/>
        <a:p>
          <a:endParaRPr lang="en-US"/>
        </a:p>
      </dgm:t>
    </dgm:pt>
    <dgm:pt modelId="{96FD65E7-3B5A-481D-A53C-304BA8153DF6}">
      <dgm:prSet/>
      <dgm:spPr/>
      <dgm:t>
        <a:bodyPr/>
        <a:lstStyle/>
        <a:p>
          <a:pPr>
            <a:lnSpc>
              <a:spcPct val="100000"/>
            </a:lnSpc>
            <a:defRPr b="1"/>
          </a:pPr>
          <a:r>
            <a:rPr lang="tr-TR"/>
            <a:t>Kredi Riski Analizi: Yapay zeka, bir müşterinin kredi başvurusu yaparken finansal geçmişini analiz ederek kredi riskini belirler. Bu sayede bankalar, düşük riskli müşterilere daha hızlı onay verebilir ve yüksek riskli müşterilere karşı önlem alabilir.</a:t>
          </a:r>
          <a:endParaRPr lang="en-US"/>
        </a:p>
      </dgm:t>
    </dgm:pt>
    <dgm:pt modelId="{55D6EC88-AF24-497B-B671-3E0DF67A58F9}" type="parTrans" cxnId="{45CEADBD-6ADC-4C23-98EC-F1D3B0497B87}">
      <dgm:prSet/>
      <dgm:spPr/>
      <dgm:t>
        <a:bodyPr/>
        <a:lstStyle/>
        <a:p>
          <a:endParaRPr lang="en-US"/>
        </a:p>
      </dgm:t>
    </dgm:pt>
    <dgm:pt modelId="{C9AD47B6-14BB-4303-ADAF-0118FE61C9FC}" type="sibTrans" cxnId="{45CEADBD-6ADC-4C23-98EC-F1D3B0497B87}">
      <dgm:prSet/>
      <dgm:spPr/>
      <dgm:t>
        <a:bodyPr/>
        <a:lstStyle/>
        <a:p>
          <a:endParaRPr lang="en-US"/>
        </a:p>
      </dgm:t>
    </dgm:pt>
    <dgm:pt modelId="{3EEF346B-7FBC-4EE9-88FF-52103C5F0EC7}">
      <dgm:prSet/>
      <dgm:spPr/>
      <dgm:t>
        <a:bodyPr/>
        <a:lstStyle/>
        <a:p>
          <a:pPr>
            <a:lnSpc>
              <a:spcPct val="100000"/>
            </a:lnSpc>
          </a:pPr>
          <a:r>
            <a:rPr lang="tr-TR" dirty="0"/>
            <a:t>Örnek: AI tabanlı risk analiz sistemleri, kişinin ödeme alışkanlıklarını ve gelir düzeyini değerlendirerek kredi onay sürecini otomatikleştirir.</a:t>
          </a:r>
          <a:endParaRPr lang="en-US" dirty="0"/>
        </a:p>
      </dgm:t>
    </dgm:pt>
    <dgm:pt modelId="{E9D047C5-B9B1-4FB7-9C20-DE448DD4ED32}" type="parTrans" cxnId="{EE387C24-460D-4227-9544-9813C1436839}">
      <dgm:prSet/>
      <dgm:spPr/>
      <dgm:t>
        <a:bodyPr/>
        <a:lstStyle/>
        <a:p>
          <a:endParaRPr lang="en-US"/>
        </a:p>
      </dgm:t>
    </dgm:pt>
    <dgm:pt modelId="{895390FB-81F6-47C8-8E33-D1F751DF91CB}" type="sibTrans" cxnId="{EE387C24-460D-4227-9544-9813C1436839}">
      <dgm:prSet/>
      <dgm:spPr/>
      <dgm:t>
        <a:bodyPr/>
        <a:lstStyle/>
        <a:p>
          <a:endParaRPr lang="en-US"/>
        </a:p>
      </dgm:t>
    </dgm:pt>
    <dgm:pt modelId="{9CBCC698-CDDE-4A72-BFFC-16440169D357}">
      <dgm:prSet/>
      <dgm:spPr/>
      <dgm:t>
        <a:bodyPr/>
        <a:lstStyle/>
        <a:p>
          <a:pPr>
            <a:lnSpc>
              <a:spcPct val="100000"/>
            </a:lnSpc>
            <a:defRPr b="1"/>
          </a:pPr>
          <a:r>
            <a:rPr lang="tr-TR"/>
            <a:t>Algoritmik Ticaret: Yapay zeka, borsalarda hızlı ve otomatik ticaret işlemleri gerçekleştirmek için kullanılmaktadır. Büyük miktarda piyasa verisini analiz eder, fiyat değişimlerini tahmin eder ve uygun zamanda alım-satım işlemi yapar.</a:t>
          </a:r>
          <a:endParaRPr lang="en-US"/>
        </a:p>
      </dgm:t>
    </dgm:pt>
    <dgm:pt modelId="{6142DBF3-C686-4440-823B-A0E614EE0633}" type="parTrans" cxnId="{8CAC29BC-913F-4D13-879A-702F17F1CC03}">
      <dgm:prSet/>
      <dgm:spPr/>
      <dgm:t>
        <a:bodyPr/>
        <a:lstStyle/>
        <a:p>
          <a:endParaRPr lang="en-US"/>
        </a:p>
      </dgm:t>
    </dgm:pt>
    <dgm:pt modelId="{80F58C99-F96F-4435-929E-2E937C125430}" type="sibTrans" cxnId="{8CAC29BC-913F-4D13-879A-702F17F1CC03}">
      <dgm:prSet/>
      <dgm:spPr/>
      <dgm:t>
        <a:bodyPr/>
        <a:lstStyle/>
        <a:p>
          <a:endParaRPr lang="en-US"/>
        </a:p>
      </dgm:t>
    </dgm:pt>
    <dgm:pt modelId="{6BB0BF2D-85C8-4301-A50F-28762CB1E96F}" type="pres">
      <dgm:prSet presAssocID="{DEB57AF7-57FD-460E-8E03-5A9B743D624C}" presName="root" presStyleCnt="0">
        <dgm:presLayoutVars>
          <dgm:dir/>
          <dgm:resizeHandles val="exact"/>
        </dgm:presLayoutVars>
      </dgm:prSet>
      <dgm:spPr/>
    </dgm:pt>
    <dgm:pt modelId="{A2165F27-6936-4027-8F21-DFC97C887EB8}" type="pres">
      <dgm:prSet presAssocID="{B0618829-1596-4112-A06D-4B931560FCAB}" presName="compNode" presStyleCnt="0"/>
      <dgm:spPr/>
    </dgm:pt>
    <dgm:pt modelId="{1E22E956-A3DA-4355-9DD4-0083FF1AC9C7}" type="pres">
      <dgm:prSet presAssocID="{B0618829-1596-4112-A06D-4B931560FCAB}"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Para"/>
        </a:ext>
      </dgm:extLst>
    </dgm:pt>
    <dgm:pt modelId="{764CB405-49BB-43F4-8639-A977460B7DAA}" type="pres">
      <dgm:prSet presAssocID="{B0618829-1596-4112-A06D-4B931560FCAB}" presName="iconSpace" presStyleCnt="0"/>
      <dgm:spPr/>
    </dgm:pt>
    <dgm:pt modelId="{FBB72618-C553-434D-AD22-A761B2CA99C3}" type="pres">
      <dgm:prSet presAssocID="{B0618829-1596-4112-A06D-4B931560FCAB}" presName="parTx" presStyleLbl="revTx" presStyleIdx="0" presStyleCnt="8">
        <dgm:presLayoutVars>
          <dgm:chMax val="0"/>
          <dgm:chPref val="0"/>
        </dgm:presLayoutVars>
      </dgm:prSet>
      <dgm:spPr/>
    </dgm:pt>
    <dgm:pt modelId="{29397E03-A3DD-435A-BB33-9BF660CA0708}" type="pres">
      <dgm:prSet presAssocID="{B0618829-1596-4112-A06D-4B931560FCAB}" presName="txSpace" presStyleCnt="0"/>
      <dgm:spPr/>
    </dgm:pt>
    <dgm:pt modelId="{570EE406-440B-4121-B5EC-8726EBA004FA}" type="pres">
      <dgm:prSet presAssocID="{B0618829-1596-4112-A06D-4B931560FCAB}" presName="desTx" presStyleLbl="revTx" presStyleIdx="1" presStyleCnt="8">
        <dgm:presLayoutVars/>
      </dgm:prSet>
      <dgm:spPr/>
    </dgm:pt>
    <dgm:pt modelId="{2F1697D1-B113-4AA8-9A9D-88964AF467E8}" type="pres">
      <dgm:prSet presAssocID="{F7BB75DF-67AF-435F-8C11-C3D3EC31D762}" presName="sibTrans" presStyleCnt="0"/>
      <dgm:spPr/>
    </dgm:pt>
    <dgm:pt modelId="{1C4924D7-EC31-4097-9A9F-A73B7E175BB4}" type="pres">
      <dgm:prSet presAssocID="{2B7D1271-A89E-4B5D-8194-382DA572F0E8}" presName="compNode" presStyleCnt="0"/>
      <dgm:spPr/>
    </dgm:pt>
    <dgm:pt modelId="{327456B9-34BE-4251-8A79-04C506DDB0AA}" type="pres">
      <dgm:prSet presAssocID="{2B7D1271-A89E-4B5D-8194-382DA572F0E8}"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oyguncu"/>
        </a:ext>
      </dgm:extLst>
    </dgm:pt>
    <dgm:pt modelId="{A52C2D92-ADEC-4682-8863-1D6F5FED4154}" type="pres">
      <dgm:prSet presAssocID="{2B7D1271-A89E-4B5D-8194-382DA572F0E8}" presName="iconSpace" presStyleCnt="0"/>
      <dgm:spPr/>
    </dgm:pt>
    <dgm:pt modelId="{7AF8E56C-629E-466A-874A-B26B45E81019}" type="pres">
      <dgm:prSet presAssocID="{2B7D1271-A89E-4B5D-8194-382DA572F0E8}" presName="parTx" presStyleLbl="revTx" presStyleIdx="2" presStyleCnt="8">
        <dgm:presLayoutVars>
          <dgm:chMax val="0"/>
          <dgm:chPref val="0"/>
        </dgm:presLayoutVars>
      </dgm:prSet>
      <dgm:spPr/>
    </dgm:pt>
    <dgm:pt modelId="{D716EEFA-F69E-4FB0-B9E3-8BB00326ACC8}" type="pres">
      <dgm:prSet presAssocID="{2B7D1271-A89E-4B5D-8194-382DA572F0E8}" presName="txSpace" presStyleCnt="0"/>
      <dgm:spPr/>
    </dgm:pt>
    <dgm:pt modelId="{1F113871-CFAA-4A25-81A0-5E6014A4C61F}" type="pres">
      <dgm:prSet presAssocID="{2B7D1271-A89E-4B5D-8194-382DA572F0E8}" presName="desTx" presStyleLbl="revTx" presStyleIdx="3" presStyleCnt="8">
        <dgm:presLayoutVars/>
      </dgm:prSet>
      <dgm:spPr/>
    </dgm:pt>
    <dgm:pt modelId="{EA6CAF76-3EB3-4A75-B4DF-236D18DF509E}" type="pres">
      <dgm:prSet presAssocID="{CF0A3BCA-9522-4988-BADA-D11948541C6D}" presName="sibTrans" presStyleCnt="0"/>
      <dgm:spPr/>
    </dgm:pt>
    <dgm:pt modelId="{33872639-611F-4725-8383-1C0DAF3B00F5}" type="pres">
      <dgm:prSet presAssocID="{96FD65E7-3B5A-481D-A53C-304BA8153DF6}" presName="compNode" presStyleCnt="0"/>
      <dgm:spPr/>
    </dgm:pt>
    <dgm:pt modelId="{877AE57A-5061-461D-A658-7AA98BB37014}" type="pres">
      <dgm:prSet presAssocID="{96FD65E7-3B5A-481D-A53C-304BA8153DF6}"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anka"/>
        </a:ext>
      </dgm:extLst>
    </dgm:pt>
    <dgm:pt modelId="{20F6227D-1655-46A7-80CD-3E70B36A0C45}" type="pres">
      <dgm:prSet presAssocID="{96FD65E7-3B5A-481D-A53C-304BA8153DF6}" presName="iconSpace" presStyleCnt="0"/>
      <dgm:spPr/>
    </dgm:pt>
    <dgm:pt modelId="{1A405CED-F432-46DB-8CA7-07FBE417E9B4}" type="pres">
      <dgm:prSet presAssocID="{96FD65E7-3B5A-481D-A53C-304BA8153DF6}" presName="parTx" presStyleLbl="revTx" presStyleIdx="4" presStyleCnt="8">
        <dgm:presLayoutVars>
          <dgm:chMax val="0"/>
          <dgm:chPref val="0"/>
        </dgm:presLayoutVars>
      </dgm:prSet>
      <dgm:spPr/>
    </dgm:pt>
    <dgm:pt modelId="{F971756F-4897-4B7C-9C86-843CA5EF7ADB}" type="pres">
      <dgm:prSet presAssocID="{96FD65E7-3B5A-481D-A53C-304BA8153DF6}" presName="txSpace" presStyleCnt="0"/>
      <dgm:spPr/>
    </dgm:pt>
    <dgm:pt modelId="{48C86B5B-7F1C-43D4-9B3C-6E681746D814}" type="pres">
      <dgm:prSet presAssocID="{96FD65E7-3B5A-481D-A53C-304BA8153DF6}" presName="desTx" presStyleLbl="revTx" presStyleIdx="5" presStyleCnt="8">
        <dgm:presLayoutVars/>
      </dgm:prSet>
      <dgm:spPr/>
    </dgm:pt>
    <dgm:pt modelId="{CB1DFC3B-98D6-4155-A8BC-864291EFE304}" type="pres">
      <dgm:prSet presAssocID="{C9AD47B6-14BB-4303-ADAF-0118FE61C9FC}" presName="sibTrans" presStyleCnt="0"/>
      <dgm:spPr/>
    </dgm:pt>
    <dgm:pt modelId="{F607C029-1A6E-42D5-98B2-946424E998C3}" type="pres">
      <dgm:prSet presAssocID="{9CBCC698-CDDE-4A72-BFFC-16440169D357}" presName="compNode" presStyleCnt="0"/>
      <dgm:spPr/>
    </dgm:pt>
    <dgm:pt modelId="{F03B3567-EFCC-4CBA-AA36-05FA19145365}" type="pres">
      <dgm:prSet presAssocID="{9CBCC698-CDDE-4A72-BFFC-16440169D357}"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ot"/>
        </a:ext>
      </dgm:extLst>
    </dgm:pt>
    <dgm:pt modelId="{362F4FFC-DC3E-455C-B5E8-32F52C2BB254}" type="pres">
      <dgm:prSet presAssocID="{9CBCC698-CDDE-4A72-BFFC-16440169D357}" presName="iconSpace" presStyleCnt="0"/>
      <dgm:spPr/>
    </dgm:pt>
    <dgm:pt modelId="{983396CF-9559-4710-8F89-F425249EE95D}" type="pres">
      <dgm:prSet presAssocID="{9CBCC698-CDDE-4A72-BFFC-16440169D357}" presName="parTx" presStyleLbl="revTx" presStyleIdx="6" presStyleCnt="8">
        <dgm:presLayoutVars>
          <dgm:chMax val="0"/>
          <dgm:chPref val="0"/>
        </dgm:presLayoutVars>
      </dgm:prSet>
      <dgm:spPr/>
    </dgm:pt>
    <dgm:pt modelId="{538011CF-6EDC-4340-B955-8C9330ADF889}" type="pres">
      <dgm:prSet presAssocID="{9CBCC698-CDDE-4A72-BFFC-16440169D357}" presName="txSpace" presStyleCnt="0"/>
      <dgm:spPr/>
    </dgm:pt>
    <dgm:pt modelId="{B9112AF3-9BF7-4A21-9C85-77AA56160C36}" type="pres">
      <dgm:prSet presAssocID="{9CBCC698-CDDE-4A72-BFFC-16440169D357}" presName="desTx" presStyleLbl="revTx" presStyleIdx="7" presStyleCnt="8">
        <dgm:presLayoutVars/>
      </dgm:prSet>
      <dgm:spPr/>
    </dgm:pt>
  </dgm:ptLst>
  <dgm:cxnLst>
    <dgm:cxn modelId="{A40BCC07-3652-4F33-91BC-1FE52A44F048}" type="presOf" srcId="{9CBCC698-CDDE-4A72-BFFC-16440169D357}" destId="{983396CF-9559-4710-8F89-F425249EE95D}" srcOrd="0" destOrd="0" presId="urn:microsoft.com/office/officeart/2018/2/layout/IconLabelDescriptionList"/>
    <dgm:cxn modelId="{EE387C24-460D-4227-9544-9813C1436839}" srcId="{96FD65E7-3B5A-481D-A53C-304BA8153DF6}" destId="{3EEF346B-7FBC-4EE9-88FF-52103C5F0EC7}" srcOrd="0" destOrd="0" parTransId="{E9D047C5-B9B1-4FB7-9C20-DE448DD4ED32}" sibTransId="{895390FB-81F6-47C8-8E33-D1F751DF91CB}"/>
    <dgm:cxn modelId="{282B0A2C-C7C8-48D0-BA08-3006732E9DBA}" type="presOf" srcId="{3EEF346B-7FBC-4EE9-88FF-52103C5F0EC7}" destId="{48C86B5B-7F1C-43D4-9B3C-6E681746D814}" srcOrd="0" destOrd="0" presId="urn:microsoft.com/office/officeart/2018/2/layout/IconLabelDescriptionList"/>
    <dgm:cxn modelId="{46D9B530-FB44-403B-B072-49312170FD9A}" srcId="{DEB57AF7-57FD-460E-8E03-5A9B743D624C}" destId="{2B7D1271-A89E-4B5D-8194-382DA572F0E8}" srcOrd="1" destOrd="0" parTransId="{B6D48BF7-F3B8-4A1C-9190-72D971FF5221}" sibTransId="{CF0A3BCA-9522-4988-BADA-D11948541C6D}"/>
    <dgm:cxn modelId="{3A94E18A-8010-4911-90B7-FBE566BDC7F8}" srcId="{2B7D1271-A89E-4B5D-8194-382DA572F0E8}" destId="{48ABE189-AAFA-4ECB-8D71-B6A27DCE876A}" srcOrd="0" destOrd="0" parTransId="{0F016619-2B15-4803-8BD1-3449494E859C}" sibTransId="{67C155F7-FB25-4C85-A8E6-67BE58E4720F}"/>
    <dgm:cxn modelId="{5EEC16A5-78FA-4458-A784-F011C6106CD3}" srcId="{DEB57AF7-57FD-460E-8E03-5A9B743D624C}" destId="{B0618829-1596-4112-A06D-4B931560FCAB}" srcOrd="0" destOrd="0" parTransId="{785AA9FD-0FBC-4C80-AACB-02B413A2C674}" sibTransId="{F7BB75DF-67AF-435F-8C11-C3D3EC31D762}"/>
    <dgm:cxn modelId="{8CAC29BC-913F-4D13-879A-702F17F1CC03}" srcId="{DEB57AF7-57FD-460E-8E03-5A9B743D624C}" destId="{9CBCC698-CDDE-4A72-BFFC-16440169D357}" srcOrd="3" destOrd="0" parTransId="{6142DBF3-C686-4440-823B-A0E614EE0633}" sibTransId="{80F58C99-F96F-4435-929E-2E937C125430}"/>
    <dgm:cxn modelId="{45CEADBD-6ADC-4C23-98EC-F1D3B0497B87}" srcId="{DEB57AF7-57FD-460E-8E03-5A9B743D624C}" destId="{96FD65E7-3B5A-481D-A53C-304BA8153DF6}" srcOrd="2" destOrd="0" parTransId="{55D6EC88-AF24-497B-B671-3E0DF67A58F9}" sibTransId="{C9AD47B6-14BB-4303-ADAF-0118FE61C9FC}"/>
    <dgm:cxn modelId="{1925F4DF-A10A-44A8-B6BF-4E2F3014CB3F}" type="presOf" srcId="{96FD65E7-3B5A-481D-A53C-304BA8153DF6}" destId="{1A405CED-F432-46DB-8CA7-07FBE417E9B4}" srcOrd="0" destOrd="0" presId="urn:microsoft.com/office/officeart/2018/2/layout/IconLabelDescriptionList"/>
    <dgm:cxn modelId="{3FA6A0E7-2BB0-42C8-B87A-75115B9BA415}" type="presOf" srcId="{B0618829-1596-4112-A06D-4B931560FCAB}" destId="{FBB72618-C553-434D-AD22-A761B2CA99C3}" srcOrd="0" destOrd="0" presId="urn:microsoft.com/office/officeart/2018/2/layout/IconLabelDescriptionList"/>
    <dgm:cxn modelId="{030801F0-79D5-4691-9045-C54ED4C8F646}" type="presOf" srcId="{DEB57AF7-57FD-460E-8E03-5A9B743D624C}" destId="{6BB0BF2D-85C8-4301-A50F-28762CB1E96F}" srcOrd="0" destOrd="0" presId="urn:microsoft.com/office/officeart/2018/2/layout/IconLabelDescriptionList"/>
    <dgm:cxn modelId="{E775CAFC-8F47-4431-B670-1377BEB42EB6}" type="presOf" srcId="{2B7D1271-A89E-4B5D-8194-382DA572F0E8}" destId="{7AF8E56C-629E-466A-874A-B26B45E81019}" srcOrd="0" destOrd="0" presId="urn:microsoft.com/office/officeart/2018/2/layout/IconLabelDescriptionList"/>
    <dgm:cxn modelId="{8A3FCDFE-B5EA-4287-A0F9-BA9204804020}" type="presOf" srcId="{48ABE189-AAFA-4ECB-8D71-B6A27DCE876A}" destId="{1F113871-CFAA-4A25-81A0-5E6014A4C61F}" srcOrd="0" destOrd="0" presId="urn:microsoft.com/office/officeart/2018/2/layout/IconLabelDescriptionList"/>
    <dgm:cxn modelId="{98CB6D56-6F41-42FE-94C0-C8F5F868BEA0}" type="presParOf" srcId="{6BB0BF2D-85C8-4301-A50F-28762CB1E96F}" destId="{A2165F27-6936-4027-8F21-DFC97C887EB8}" srcOrd="0" destOrd="0" presId="urn:microsoft.com/office/officeart/2018/2/layout/IconLabelDescriptionList"/>
    <dgm:cxn modelId="{A4AAC70A-F5D3-4CF1-B1C6-44FB2D3B3E04}" type="presParOf" srcId="{A2165F27-6936-4027-8F21-DFC97C887EB8}" destId="{1E22E956-A3DA-4355-9DD4-0083FF1AC9C7}" srcOrd="0" destOrd="0" presId="urn:microsoft.com/office/officeart/2018/2/layout/IconLabelDescriptionList"/>
    <dgm:cxn modelId="{2AA1CA8F-0396-41E5-819A-B74B9C1C461C}" type="presParOf" srcId="{A2165F27-6936-4027-8F21-DFC97C887EB8}" destId="{764CB405-49BB-43F4-8639-A977460B7DAA}" srcOrd="1" destOrd="0" presId="urn:microsoft.com/office/officeart/2018/2/layout/IconLabelDescriptionList"/>
    <dgm:cxn modelId="{A0769F11-EBEF-4C5C-BBCD-EB303AE13DE1}" type="presParOf" srcId="{A2165F27-6936-4027-8F21-DFC97C887EB8}" destId="{FBB72618-C553-434D-AD22-A761B2CA99C3}" srcOrd="2" destOrd="0" presId="urn:microsoft.com/office/officeart/2018/2/layout/IconLabelDescriptionList"/>
    <dgm:cxn modelId="{69ACD9D7-061B-425F-A433-0434E1472EA1}" type="presParOf" srcId="{A2165F27-6936-4027-8F21-DFC97C887EB8}" destId="{29397E03-A3DD-435A-BB33-9BF660CA0708}" srcOrd="3" destOrd="0" presId="urn:microsoft.com/office/officeart/2018/2/layout/IconLabelDescriptionList"/>
    <dgm:cxn modelId="{5F0EF223-1219-4301-BCAA-EA87241971B2}" type="presParOf" srcId="{A2165F27-6936-4027-8F21-DFC97C887EB8}" destId="{570EE406-440B-4121-B5EC-8726EBA004FA}" srcOrd="4" destOrd="0" presId="urn:microsoft.com/office/officeart/2018/2/layout/IconLabelDescriptionList"/>
    <dgm:cxn modelId="{90990ABB-502F-44AF-BB2F-4252CFFDB77B}" type="presParOf" srcId="{6BB0BF2D-85C8-4301-A50F-28762CB1E96F}" destId="{2F1697D1-B113-4AA8-9A9D-88964AF467E8}" srcOrd="1" destOrd="0" presId="urn:microsoft.com/office/officeart/2018/2/layout/IconLabelDescriptionList"/>
    <dgm:cxn modelId="{2460FD65-6193-4138-AD24-FA7DB07E50F2}" type="presParOf" srcId="{6BB0BF2D-85C8-4301-A50F-28762CB1E96F}" destId="{1C4924D7-EC31-4097-9A9F-A73B7E175BB4}" srcOrd="2" destOrd="0" presId="urn:microsoft.com/office/officeart/2018/2/layout/IconLabelDescriptionList"/>
    <dgm:cxn modelId="{0384DF3C-C912-4CE9-9AB8-297D1EE62C5B}" type="presParOf" srcId="{1C4924D7-EC31-4097-9A9F-A73B7E175BB4}" destId="{327456B9-34BE-4251-8A79-04C506DDB0AA}" srcOrd="0" destOrd="0" presId="urn:microsoft.com/office/officeart/2018/2/layout/IconLabelDescriptionList"/>
    <dgm:cxn modelId="{728A643B-0679-4B96-B121-362543549F96}" type="presParOf" srcId="{1C4924D7-EC31-4097-9A9F-A73B7E175BB4}" destId="{A52C2D92-ADEC-4682-8863-1D6F5FED4154}" srcOrd="1" destOrd="0" presId="urn:microsoft.com/office/officeart/2018/2/layout/IconLabelDescriptionList"/>
    <dgm:cxn modelId="{7E7C8DF2-6DDB-4FD4-B5BD-8226162884D9}" type="presParOf" srcId="{1C4924D7-EC31-4097-9A9F-A73B7E175BB4}" destId="{7AF8E56C-629E-466A-874A-B26B45E81019}" srcOrd="2" destOrd="0" presId="urn:microsoft.com/office/officeart/2018/2/layout/IconLabelDescriptionList"/>
    <dgm:cxn modelId="{A2E55166-B9FB-46F1-B380-F59710A5A2E5}" type="presParOf" srcId="{1C4924D7-EC31-4097-9A9F-A73B7E175BB4}" destId="{D716EEFA-F69E-4FB0-B9E3-8BB00326ACC8}" srcOrd="3" destOrd="0" presId="urn:microsoft.com/office/officeart/2018/2/layout/IconLabelDescriptionList"/>
    <dgm:cxn modelId="{A112A586-AADD-4349-9B63-27FBD002BB78}" type="presParOf" srcId="{1C4924D7-EC31-4097-9A9F-A73B7E175BB4}" destId="{1F113871-CFAA-4A25-81A0-5E6014A4C61F}" srcOrd="4" destOrd="0" presId="urn:microsoft.com/office/officeart/2018/2/layout/IconLabelDescriptionList"/>
    <dgm:cxn modelId="{7A8CB641-3BDC-4F92-B439-B080483FA525}" type="presParOf" srcId="{6BB0BF2D-85C8-4301-A50F-28762CB1E96F}" destId="{EA6CAF76-3EB3-4A75-B4DF-236D18DF509E}" srcOrd="3" destOrd="0" presId="urn:microsoft.com/office/officeart/2018/2/layout/IconLabelDescriptionList"/>
    <dgm:cxn modelId="{517D760E-32A3-4C1D-A097-A77E558EF4C1}" type="presParOf" srcId="{6BB0BF2D-85C8-4301-A50F-28762CB1E96F}" destId="{33872639-611F-4725-8383-1C0DAF3B00F5}" srcOrd="4" destOrd="0" presId="urn:microsoft.com/office/officeart/2018/2/layout/IconLabelDescriptionList"/>
    <dgm:cxn modelId="{CBEF459E-99A9-49DB-942E-FC46BC606D55}" type="presParOf" srcId="{33872639-611F-4725-8383-1C0DAF3B00F5}" destId="{877AE57A-5061-461D-A658-7AA98BB37014}" srcOrd="0" destOrd="0" presId="urn:microsoft.com/office/officeart/2018/2/layout/IconLabelDescriptionList"/>
    <dgm:cxn modelId="{0901EB43-3956-45B9-80A8-3582CB3E02A3}" type="presParOf" srcId="{33872639-611F-4725-8383-1C0DAF3B00F5}" destId="{20F6227D-1655-46A7-80CD-3E70B36A0C45}" srcOrd="1" destOrd="0" presId="urn:microsoft.com/office/officeart/2018/2/layout/IconLabelDescriptionList"/>
    <dgm:cxn modelId="{E32EB254-27B8-41BC-B1F8-C4EB88136E38}" type="presParOf" srcId="{33872639-611F-4725-8383-1C0DAF3B00F5}" destId="{1A405CED-F432-46DB-8CA7-07FBE417E9B4}" srcOrd="2" destOrd="0" presId="urn:microsoft.com/office/officeart/2018/2/layout/IconLabelDescriptionList"/>
    <dgm:cxn modelId="{212BF989-E388-4D8F-8017-4CAD42786AF8}" type="presParOf" srcId="{33872639-611F-4725-8383-1C0DAF3B00F5}" destId="{F971756F-4897-4B7C-9C86-843CA5EF7ADB}" srcOrd="3" destOrd="0" presId="urn:microsoft.com/office/officeart/2018/2/layout/IconLabelDescriptionList"/>
    <dgm:cxn modelId="{C15D126B-BBB7-4274-94E0-E88778BA3060}" type="presParOf" srcId="{33872639-611F-4725-8383-1C0DAF3B00F5}" destId="{48C86B5B-7F1C-43D4-9B3C-6E681746D814}" srcOrd="4" destOrd="0" presId="urn:microsoft.com/office/officeart/2018/2/layout/IconLabelDescriptionList"/>
    <dgm:cxn modelId="{7CA36658-9552-4482-A0F4-90AB87654827}" type="presParOf" srcId="{6BB0BF2D-85C8-4301-A50F-28762CB1E96F}" destId="{CB1DFC3B-98D6-4155-A8BC-864291EFE304}" srcOrd="5" destOrd="0" presId="urn:microsoft.com/office/officeart/2018/2/layout/IconLabelDescriptionList"/>
    <dgm:cxn modelId="{C4876855-647A-463C-8891-E5C7D187CCB8}" type="presParOf" srcId="{6BB0BF2D-85C8-4301-A50F-28762CB1E96F}" destId="{F607C029-1A6E-42D5-98B2-946424E998C3}" srcOrd="6" destOrd="0" presId="urn:microsoft.com/office/officeart/2018/2/layout/IconLabelDescriptionList"/>
    <dgm:cxn modelId="{8CAB5AF8-96C6-4B6C-AA8F-549D3E5AB358}" type="presParOf" srcId="{F607C029-1A6E-42D5-98B2-946424E998C3}" destId="{F03B3567-EFCC-4CBA-AA36-05FA19145365}" srcOrd="0" destOrd="0" presId="urn:microsoft.com/office/officeart/2018/2/layout/IconLabelDescriptionList"/>
    <dgm:cxn modelId="{8CD79407-31F4-40FE-99F8-5B508223CBE8}" type="presParOf" srcId="{F607C029-1A6E-42D5-98B2-946424E998C3}" destId="{362F4FFC-DC3E-455C-B5E8-32F52C2BB254}" srcOrd="1" destOrd="0" presId="urn:microsoft.com/office/officeart/2018/2/layout/IconLabelDescriptionList"/>
    <dgm:cxn modelId="{A53772A6-D53B-4FBB-BBC0-80E062A77FB2}" type="presParOf" srcId="{F607C029-1A6E-42D5-98B2-946424E998C3}" destId="{983396CF-9559-4710-8F89-F425249EE95D}" srcOrd="2" destOrd="0" presId="urn:microsoft.com/office/officeart/2018/2/layout/IconLabelDescriptionList"/>
    <dgm:cxn modelId="{9297BFC0-266F-45F2-A855-1E40F673B02C}" type="presParOf" srcId="{F607C029-1A6E-42D5-98B2-946424E998C3}" destId="{538011CF-6EDC-4340-B955-8C9330ADF889}" srcOrd="3" destOrd="0" presId="urn:microsoft.com/office/officeart/2018/2/layout/IconLabelDescriptionList"/>
    <dgm:cxn modelId="{1EC48FEA-D825-41BD-A954-7AF0986BB719}" type="presParOf" srcId="{F607C029-1A6E-42D5-98B2-946424E998C3}" destId="{B9112AF3-9BF7-4A21-9C85-77AA56160C3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23ADB0-835B-4118-B30F-30ACAC767599}"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2270F3FE-1FF2-42CB-AB58-8BFD74BEA70C}">
      <dgm:prSet/>
      <dgm:spPr/>
      <dgm:t>
        <a:bodyPr/>
        <a:lstStyle/>
        <a:p>
          <a:pPr>
            <a:lnSpc>
              <a:spcPct val="100000"/>
            </a:lnSpc>
            <a:defRPr b="1"/>
          </a:pPr>
          <a:r>
            <a:rPr lang="tr-TR" b="1"/>
            <a:t>E-ticaret ve Dijital Pazarlama</a:t>
          </a:r>
          <a:endParaRPr lang="en-US"/>
        </a:p>
      </dgm:t>
    </dgm:pt>
    <dgm:pt modelId="{568F2E5A-A8F2-4CF0-821F-10ACA02BEF2D}" type="parTrans" cxnId="{F1266161-036E-4483-AE2F-BDC8CED09602}">
      <dgm:prSet/>
      <dgm:spPr/>
      <dgm:t>
        <a:bodyPr/>
        <a:lstStyle/>
        <a:p>
          <a:endParaRPr lang="en-US"/>
        </a:p>
      </dgm:t>
    </dgm:pt>
    <dgm:pt modelId="{B9D11B40-2CE5-474E-ADC4-9D255DF54E8B}" type="sibTrans" cxnId="{F1266161-036E-4483-AE2F-BDC8CED09602}">
      <dgm:prSet/>
      <dgm:spPr/>
      <dgm:t>
        <a:bodyPr/>
        <a:lstStyle/>
        <a:p>
          <a:endParaRPr lang="en-US"/>
        </a:p>
      </dgm:t>
    </dgm:pt>
    <dgm:pt modelId="{5DEEF5A5-CD0D-40EE-9C4E-139FC8C00E43}">
      <dgm:prSet/>
      <dgm:spPr/>
      <dgm:t>
        <a:bodyPr/>
        <a:lstStyle/>
        <a:p>
          <a:pPr>
            <a:lnSpc>
              <a:spcPct val="100000"/>
            </a:lnSpc>
            <a:defRPr b="1"/>
          </a:pPr>
          <a:r>
            <a:rPr lang="tr-TR"/>
            <a:t>Kişiselleştirilmiş Öneri Sistemleri: Yapay zeka, kullanıcıların tarama ve alışveriş geçmişine dayanarak kişisel öneriler sunar. E-ticaret siteleri, AI yardımıyla müşterilere ilgili ürünler ve hizmetler önerir, bu da müşteri memnuniyetini ve satışları artırır.</a:t>
          </a:r>
          <a:endParaRPr lang="en-US"/>
        </a:p>
      </dgm:t>
    </dgm:pt>
    <dgm:pt modelId="{6855C15A-D44B-4C22-9941-86A46BEBB029}" type="parTrans" cxnId="{12B69F6D-99A2-4BA9-999C-C294C7FAB683}">
      <dgm:prSet/>
      <dgm:spPr/>
      <dgm:t>
        <a:bodyPr/>
        <a:lstStyle/>
        <a:p>
          <a:endParaRPr lang="en-US"/>
        </a:p>
      </dgm:t>
    </dgm:pt>
    <dgm:pt modelId="{C15405AB-FF6B-4D30-A5A8-540234FEE79A}" type="sibTrans" cxnId="{12B69F6D-99A2-4BA9-999C-C294C7FAB683}">
      <dgm:prSet/>
      <dgm:spPr/>
      <dgm:t>
        <a:bodyPr/>
        <a:lstStyle/>
        <a:p>
          <a:endParaRPr lang="en-US"/>
        </a:p>
      </dgm:t>
    </dgm:pt>
    <dgm:pt modelId="{30F93C92-D664-4BA9-83B5-8DBC2D642755}">
      <dgm:prSet/>
      <dgm:spPr/>
      <dgm:t>
        <a:bodyPr/>
        <a:lstStyle/>
        <a:p>
          <a:pPr>
            <a:lnSpc>
              <a:spcPct val="100000"/>
            </a:lnSpc>
          </a:pPr>
          <a:r>
            <a:rPr lang="tr-TR" dirty="0"/>
            <a:t>Örnek: Amazon, kullanıcıların önceki alışverişlerine ve tarama geçmişine göre ürün önerileri sunar. Netflix, izleme geçmişine göre kullanıcılarına film ve dizi önerilerinde bulunur.</a:t>
          </a:r>
          <a:endParaRPr lang="en-US" dirty="0"/>
        </a:p>
      </dgm:t>
    </dgm:pt>
    <dgm:pt modelId="{5860F1CA-F516-47B3-BDAD-DCE35B0588A0}" type="parTrans" cxnId="{E8588190-1B8C-457A-A7C6-7FF909D28E04}">
      <dgm:prSet/>
      <dgm:spPr/>
      <dgm:t>
        <a:bodyPr/>
        <a:lstStyle/>
        <a:p>
          <a:endParaRPr lang="en-US"/>
        </a:p>
      </dgm:t>
    </dgm:pt>
    <dgm:pt modelId="{541B634E-B8F8-4E12-A907-3E2147BC2D44}" type="sibTrans" cxnId="{E8588190-1B8C-457A-A7C6-7FF909D28E04}">
      <dgm:prSet/>
      <dgm:spPr/>
      <dgm:t>
        <a:bodyPr/>
        <a:lstStyle/>
        <a:p>
          <a:endParaRPr lang="en-US"/>
        </a:p>
      </dgm:t>
    </dgm:pt>
    <dgm:pt modelId="{16BB7214-35B8-40CA-91DE-019398F0D594}">
      <dgm:prSet/>
      <dgm:spPr/>
      <dgm:t>
        <a:bodyPr/>
        <a:lstStyle/>
        <a:p>
          <a:pPr>
            <a:lnSpc>
              <a:spcPct val="100000"/>
            </a:lnSpc>
            <a:defRPr b="1"/>
          </a:pPr>
          <a:r>
            <a:rPr lang="tr-TR"/>
            <a:t>Chatbotlar ve Sanal Asistanlar: AI tabanlı chatbotlar, müşteri hizmetlerinde insan operatörlere gerek kalmadan müşteri sorularına yanıt verir, şikayetleri çözer ve sipariş takibi yapar. Bu, işletmelerin maliyetlerini düşürürken, müşteri memnuniyetini artırır.</a:t>
          </a:r>
          <a:endParaRPr lang="en-US"/>
        </a:p>
      </dgm:t>
    </dgm:pt>
    <dgm:pt modelId="{50B62CD1-BE9D-4B7A-97DC-176153E807EE}" type="parTrans" cxnId="{A01EFBD0-0468-42A9-B709-96D1F64E1E42}">
      <dgm:prSet/>
      <dgm:spPr/>
      <dgm:t>
        <a:bodyPr/>
        <a:lstStyle/>
        <a:p>
          <a:endParaRPr lang="en-US"/>
        </a:p>
      </dgm:t>
    </dgm:pt>
    <dgm:pt modelId="{1021D4E6-66F1-4B0A-BD48-CB976A23A4ED}" type="sibTrans" cxnId="{A01EFBD0-0468-42A9-B709-96D1F64E1E42}">
      <dgm:prSet/>
      <dgm:spPr/>
      <dgm:t>
        <a:bodyPr/>
        <a:lstStyle/>
        <a:p>
          <a:endParaRPr lang="en-US"/>
        </a:p>
      </dgm:t>
    </dgm:pt>
    <dgm:pt modelId="{D13CB2F4-CE9A-42C5-8487-6D9D746211FE}">
      <dgm:prSet/>
      <dgm:spPr/>
      <dgm:t>
        <a:bodyPr/>
        <a:lstStyle/>
        <a:p>
          <a:pPr>
            <a:lnSpc>
              <a:spcPct val="100000"/>
            </a:lnSpc>
          </a:pPr>
          <a:r>
            <a:rPr lang="tr-TR"/>
            <a:t>Örnek: Google Asistan, Apple Siri, Amazon Alexa gibi sanal asistanlar, sesli komutlarla çeşitli işlemleri gerçekleştirebilir ve kullanıcılara bilgi sağlar.</a:t>
          </a:r>
          <a:endParaRPr lang="en-US"/>
        </a:p>
      </dgm:t>
    </dgm:pt>
    <dgm:pt modelId="{90511624-FD4B-40CA-A989-968122000731}" type="parTrans" cxnId="{B96E7791-FEF7-4A76-927A-BBAB130D998C}">
      <dgm:prSet/>
      <dgm:spPr/>
      <dgm:t>
        <a:bodyPr/>
        <a:lstStyle/>
        <a:p>
          <a:endParaRPr lang="en-US"/>
        </a:p>
      </dgm:t>
    </dgm:pt>
    <dgm:pt modelId="{F9D19E3C-B697-42D5-AC90-B9EDBDA5B082}" type="sibTrans" cxnId="{B96E7791-FEF7-4A76-927A-BBAB130D998C}">
      <dgm:prSet/>
      <dgm:spPr/>
      <dgm:t>
        <a:bodyPr/>
        <a:lstStyle/>
        <a:p>
          <a:endParaRPr lang="en-US"/>
        </a:p>
      </dgm:t>
    </dgm:pt>
    <dgm:pt modelId="{88E44A79-D1D2-4B94-B9C0-7A4CA121B6E2}" type="pres">
      <dgm:prSet presAssocID="{3623ADB0-835B-4118-B30F-30ACAC767599}" presName="root" presStyleCnt="0">
        <dgm:presLayoutVars>
          <dgm:dir/>
          <dgm:resizeHandles val="exact"/>
        </dgm:presLayoutVars>
      </dgm:prSet>
      <dgm:spPr/>
    </dgm:pt>
    <dgm:pt modelId="{F8E8833B-C142-4640-85D8-D8144FAF1D6E}" type="pres">
      <dgm:prSet presAssocID="{2270F3FE-1FF2-42CB-AB58-8BFD74BEA70C}" presName="compNode" presStyleCnt="0"/>
      <dgm:spPr/>
    </dgm:pt>
    <dgm:pt modelId="{0C5C4246-E078-4F56-AEC2-D6CC6AE96584}" type="pres">
      <dgm:prSet presAssocID="{2270F3FE-1FF2-42CB-AB58-8BFD74BEA70C}"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Yazarkasa"/>
        </a:ext>
      </dgm:extLst>
    </dgm:pt>
    <dgm:pt modelId="{F45DBE25-0DC6-478C-A926-6CC46F3BAF32}" type="pres">
      <dgm:prSet presAssocID="{2270F3FE-1FF2-42CB-AB58-8BFD74BEA70C}" presName="iconSpace" presStyleCnt="0"/>
      <dgm:spPr/>
    </dgm:pt>
    <dgm:pt modelId="{2039DA26-2F16-44E5-8D93-0515FEC58B52}" type="pres">
      <dgm:prSet presAssocID="{2270F3FE-1FF2-42CB-AB58-8BFD74BEA70C}" presName="parTx" presStyleLbl="revTx" presStyleIdx="0" presStyleCnt="6">
        <dgm:presLayoutVars>
          <dgm:chMax val="0"/>
          <dgm:chPref val="0"/>
        </dgm:presLayoutVars>
      </dgm:prSet>
      <dgm:spPr/>
    </dgm:pt>
    <dgm:pt modelId="{6CBBA25C-BA18-4F1C-8B50-2FC544BF2541}" type="pres">
      <dgm:prSet presAssocID="{2270F3FE-1FF2-42CB-AB58-8BFD74BEA70C}" presName="txSpace" presStyleCnt="0"/>
      <dgm:spPr/>
    </dgm:pt>
    <dgm:pt modelId="{46E85BDA-92FD-449F-A2A9-BB2EB3EE0092}" type="pres">
      <dgm:prSet presAssocID="{2270F3FE-1FF2-42CB-AB58-8BFD74BEA70C}" presName="desTx" presStyleLbl="revTx" presStyleIdx="1" presStyleCnt="6">
        <dgm:presLayoutVars/>
      </dgm:prSet>
      <dgm:spPr/>
    </dgm:pt>
    <dgm:pt modelId="{2F11BF02-1535-4F44-B62D-92A7CDA70DEC}" type="pres">
      <dgm:prSet presAssocID="{B9D11B40-2CE5-474E-ADC4-9D255DF54E8B}" presName="sibTrans" presStyleCnt="0"/>
      <dgm:spPr/>
    </dgm:pt>
    <dgm:pt modelId="{B6839ECE-3B2A-41CB-8A27-C000682D2554}" type="pres">
      <dgm:prSet presAssocID="{5DEEF5A5-CD0D-40EE-9C4E-139FC8C00E43}" presName="compNode" presStyleCnt="0"/>
      <dgm:spPr/>
    </dgm:pt>
    <dgm:pt modelId="{DDF5AD5D-0990-47A5-A33A-E3879ADDF737}" type="pres">
      <dgm:prSet presAssocID="{5DEEF5A5-CD0D-40EE-9C4E-139FC8C00E43}"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pping bag"/>
        </a:ext>
      </dgm:extLst>
    </dgm:pt>
    <dgm:pt modelId="{EDDEEAAB-3D82-44F2-A5F1-594992B9517B}" type="pres">
      <dgm:prSet presAssocID="{5DEEF5A5-CD0D-40EE-9C4E-139FC8C00E43}" presName="iconSpace" presStyleCnt="0"/>
      <dgm:spPr/>
    </dgm:pt>
    <dgm:pt modelId="{EE5D296A-F133-4267-AD9E-67A31650D097}" type="pres">
      <dgm:prSet presAssocID="{5DEEF5A5-CD0D-40EE-9C4E-139FC8C00E43}" presName="parTx" presStyleLbl="revTx" presStyleIdx="2" presStyleCnt="6">
        <dgm:presLayoutVars>
          <dgm:chMax val="0"/>
          <dgm:chPref val="0"/>
        </dgm:presLayoutVars>
      </dgm:prSet>
      <dgm:spPr/>
    </dgm:pt>
    <dgm:pt modelId="{72DD059C-7D96-4771-82C8-26857C7335AC}" type="pres">
      <dgm:prSet presAssocID="{5DEEF5A5-CD0D-40EE-9C4E-139FC8C00E43}" presName="txSpace" presStyleCnt="0"/>
      <dgm:spPr/>
    </dgm:pt>
    <dgm:pt modelId="{099953AD-DAC6-454E-A8CB-B54EFC612446}" type="pres">
      <dgm:prSet presAssocID="{5DEEF5A5-CD0D-40EE-9C4E-139FC8C00E43}" presName="desTx" presStyleLbl="revTx" presStyleIdx="3" presStyleCnt="6">
        <dgm:presLayoutVars/>
      </dgm:prSet>
      <dgm:spPr/>
    </dgm:pt>
    <dgm:pt modelId="{E5D687DE-9649-41F2-8085-5D5F416D9254}" type="pres">
      <dgm:prSet presAssocID="{C15405AB-FF6B-4D30-A5A8-540234FEE79A}" presName="sibTrans" presStyleCnt="0"/>
      <dgm:spPr/>
    </dgm:pt>
    <dgm:pt modelId="{5D50DE9C-9D92-4703-96C6-9D51E2CA3CB9}" type="pres">
      <dgm:prSet presAssocID="{16BB7214-35B8-40CA-91DE-019398F0D594}" presName="compNode" presStyleCnt="0"/>
      <dgm:spPr/>
    </dgm:pt>
    <dgm:pt modelId="{EB365D2E-C159-498E-8618-934280863712}" type="pres">
      <dgm:prSet presAssocID="{16BB7214-35B8-40CA-91DE-019398F0D594}"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Kullanıcı"/>
        </a:ext>
      </dgm:extLst>
    </dgm:pt>
    <dgm:pt modelId="{0DE5377E-5E5E-41F7-BFBB-C0A6983ECFFC}" type="pres">
      <dgm:prSet presAssocID="{16BB7214-35B8-40CA-91DE-019398F0D594}" presName="iconSpace" presStyleCnt="0"/>
      <dgm:spPr/>
    </dgm:pt>
    <dgm:pt modelId="{5FD99930-1BB1-4EE2-AAE0-46B4DC2F087F}" type="pres">
      <dgm:prSet presAssocID="{16BB7214-35B8-40CA-91DE-019398F0D594}" presName="parTx" presStyleLbl="revTx" presStyleIdx="4" presStyleCnt="6">
        <dgm:presLayoutVars>
          <dgm:chMax val="0"/>
          <dgm:chPref val="0"/>
        </dgm:presLayoutVars>
      </dgm:prSet>
      <dgm:spPr/>
    </dgm:pt>
    <dgm:pt modelId="{2AC4CDE5-BA89-432D-8EFB-80308158C73E}" type="pres">
      <dgm:prSet presAssocID="{16BB7214-35B8-40CA-91DE-019398F0D594}" presName="txSpace" presStyleCnt="0"/>
      <dgm:spPr/>
    </dgm:pt>
    <dgm:pt modelId="{30319D2B-4403-4ED6-B96E-870CA38A9EE4}" type="pres">
      <dgm:prSet presAssocID="{16BB7214-35B8-40CA-91DE-019398F0D594}" presName="desTx" presStyleLbl="revTx" presStyleIdx="5" presStyleCnt="6">
        <dgm:presLayoutVars/>
      </dgm:prSet>
      <dgm:spPr/>
    </dgm:pt>
  </dgm:ptLst>
  <dgm:cxnLst>
    <dgm:cxn modelId="{D7CA0B09-03BB-4891-B7EE-3917B882A2A4}" type="presOf" srcId="{2270F3FE-1FF2-42CB-AB58-8BFD74BEA70C}" destId="{2039DA26-2F16-44E5-8D93-0515FEC58B52}" srcOrd="0" destOrd="0" presId="urn:microsoft.com/office/officeart/2018/2/layout/IconLabelDescriptionList"/>
    <dgm:cxn modelId="{9B7DCB1C-BFE6-4850-B8F0-45F95072B7EC}" type="presOf" srcId="{30F93C92-D664-4BA9-83B5-8DBC2D642755}" destId="{099953AD-DAC6-454E-A8CB-B54EFC612446}" srcOrd="0" destOrd="0" presId="urn:microsoft.com/office/officeart/2018/2/layout/IconLabelDescriptionList"/>
    <dgm:cxn modelId="{4A578E21-E910-49A8-A307-D7B146734B92}" type="presOf" srcId="{D13CB2F4-CE9A-42C5-8487-6D9D746211FE}" destId="{30319D2B-4403-4ED6-B96E-870CA38A9EE4}" srcOrd="0" destOrd="0" presId="urn:microsoft.com/office/officeart/2018/2/layout/IconLabelDescriptionList"/>
    <dgm:cxn modelId="{F989422E-5667-4317-BB91-61DB1E6F055E}" type="presOf" srcId="{3623ADB0-835B-4118-B30F-30ACAC767599}" destId="{88E44A79-D1D2-4B94-B9C0-7A4CA121B6E2}" srcOrd="0" destOrd="0" presId="urn:microsoft.com/office/officeart/2018/2/layout/IconLabelDescriptionList"/>
    <dgm:cxn modelId="{F1266161-036E-4483-AE2F-BDC8CED09602}" srcId="{3623ADB0-835B-4118-B30F-30ACAC767599}" destId="{2270F3FE-1FF2-42CB-AB58-8BFD74BEA70C}" srcOrd="0" destOrd="0" parTransId="{568F2E5A-A8F2-4CF0-821F-10ACA02BEF2D}" sibTransId="{B9D11B40-2CE5-474E-ADC4-9D255DF54E8B}"/>
    <dgm:cxn modelId="{12B69F6D-99A2-4BA9-999C-C294C7FAB683}" srcId="{3623ADB0-835B-4118-B30F-30ACAC767599}" destId="{5DEEF5A5-CD0D-40EE-9C4E-139FC8C00E43}" srcOrd="1" destOrd="0" parTransId="{6855C15A-D44B-4C22-9941-86A46BEBB029}" sibTransId="{C15405AB-FF6B-4D30-A5A8-540234FEE79A}"/>
    <dgm:cxn modelId="{8003B179-327E-4BF0-950E-7A71E459C282}" type="presOf" srcId="{5DEEF5A5-CD0D-40EE-9C4E-139FC8C00E43}" destId="{EE5D296A-F133-4267-AD9E-67A31650D097}" srcOrd="0" destOrd="0" presId="urn:microsoft.com/office/officeart/2018/2/layout/IconLabelDescriptionList"/>
    <dgm:cxn modelId="{E8588190-1B8C-457A-A7C6-7FF909D28E04}" srcId="{5DEEF5A5-CD0D-40EE-9C4E-139FC8C00E43}" destId="{30F93C92-D664-4BA9-83B5-8DBC2D642755}" srcOrd="0" destOrd="0" parTransId="{5860F1CA-F516-47B3-BDAD-DCE35B0588A0}" sibTransId="{541B634E-B8F8-4E12-A907-3E2147BC2D44}"/>
    <dgm:cxn modelId="{B96E7791-FEF7-4A76-927A-BBAB130D998C}" srcId="{16BB7214-35B8-40CA-91DE-019398F0D594}" destId="{D13CB2F4-CE9A-42C5-8487-6D9D746211FE}" srcOrd="0" destOrd="0" parTransId="{90511624-FD4B-40CA-A989-968122000731}" sibTransId="{F9D19E3C-B697-42D5-AC90-B9EDBDA5B082}"/>
    <dgm:cxn modelId="{64A09BC4-A13A-49ED-8DED-34B975E85687}" type="presOf" srcId="{16BB7214-35B8-40CA-91DE-019398F0D594}" destId="{5FD99930-1BB1-4EE2-AAE0-46B4DC2F087F}" srcOrd="0" destOrd="0" presId="urn:microsoft.com/office/officeart/2018/2/layout/IconLabelDescriptionList"/>
    <dgm:cxn modelId="{A01EFBD0-0468-42A9-B709-96D1F64E1E42}" srcId="{3623ADB0-835B-4118-B30F-30ACAC767599}" destId="{16BB7214-35B8-40CA-91DE-019398F0D594}" srcOrd="2" destOrd="0" parTransId="{50B62CD1-BE9D-4B7A-97DC-176153E807EE}" sibTransId="{1021D4E6-66F1-4B0A-BD48-CB976A23A4ED}"/>
    <dgm:cxn modelId="{88162D84-41F0-40FD-AFD0-EA0D6F582D47}" type="presParOf" srcId="{88E44A79-D1D2-4B94-B9C0-7A4CA121B6E2}" destId="{F8E8833B-C142-4640-85D8-D8144FAF1D6E}" srcOrd="0" destOrd="0" presId="urn:microsoft.com/office/officeart/2018/2/layout/IconLabelDescriptionList"/>
    <dgm:cxn modelId="{FA972673-107F-43E7-BA7C-5118FD8828E2}" type="presParOf" srcId="{F8E8833B-C142-4640-85D8-D8144FAF1D6E}" destId="{0C5C4246-E078-4F56-AEC2-D6CC6AE96584}" srcOrd="0" destOrd="0" presId="urn:microsoft.com/office/officeart/2018/2/layout/IconLabelDescriptionList"/>
    <dgm:cxn modelId="{93401054-4743-4016-9727-D217875ADB35}" type="presParOf" srcId="{F8E8833B-C142-4640-85D8-D8144FAF1D6E}" destId="{F45DBE25-0DC6-478C-A926-6CC46F3BAF32}" srcOrd="1" destOrd="0" presId="urn:microsoft.com/office/officeart/2018/2/layout/IconLabelDescriptionList"/>
    <dgm:cxn modelId="{EB18D166-AB78-4986-915F-B5E9316FB904}" type="presParOf" srcId="{F8E8833B-C142-4640-85D8-D8144FAF1D6E}" destId="{2039DA26-2F16-44E5-8D93-0515FEC58B52}" srcOrd="2" destOrd="0" presId="urn:microsoft.com/office/officeart/2018/2/layout/IconLabelDescriptionList"/>
    <dgm:cxn modelId="{000D74C4-24F8-425E-94D3-15C049D05CDF}" type="presParOf" srcId="{F8E8833B-C142-4640-85D8-D8144FAF1D6E}" destId="{6CBBA25C-BA18-4F1C-8B50-2FC544BF2541}" srcOrd="3" destOrd="0" presId="urn:microsoft.com/office/officeart/2018/2/layout/IconLabelDescriptionList"/>
    <dgm:cxn modelId="{FC56F7FD-6C1B-4A4F-93A4-119F0DAC74BE}" type="presParOf" srcId="{F8E8833B-C142-4640-85D8-D8144FAF1D6E}" destId="{46E85BDA-92FD-449F-A2A9-BB2EB3EE0092}" srcOrd="4" destOrd="0" presId="urn:microsoft.com/office/officeart/2018/2/layout/IconLabelDescriptionList"/>
    <dgm:cxn modelId="{F0FAD913-CE85-490E-92D5-8EEC779B4D43}" type="presParOf" srcId="{88E44A79-D1D2-4B94-B9C0-7A4CA121B6E2}" destId="{2F11BF02-1535-4F44-B62D-92A7CDA70DEC}" srcOrd="1" destOrd="0" presId="urn:microsoft.com/office/officeart/2018/2/layout/IconLabelDescriptionList"/>
    <dgm:cxn modelId="{923C21E4-8BB1-49F0-9E0C-93B8E20740CA}" type="presParOf" srcId="{88E44A79-D1D2-4B94-B9C0-7A4CA121B6E2}" destId="{B6839ECE-3B2A-41CB-8A27-C000682D2554}" srcOrd="2" destOrd="0" presId="urn:microsoft.com/office/officeart/2018/2/layout/IconLabelDescriptionList"/>
    <dgm:cxn modelId="{1A7E13C4-5FE3-4D26-A93F-F64C9AF304EC}" type="presParOf" srcId="{B6839ECE-3B2A-41CB-8A27-C000682D2554}" destId="{DDF5AD5D-0990-47A5-A33A-E3879ADDF737}" srcOrd="0" destOrd="0" presId="urn:microsoft.com/office/officeart/2018/2/layout/IconLabelDescriptionList"/>
    <dgm:cxn modelId="{7256CB16-DE9F-48EE-AA34-C34DA734782F}" type="presParOf" srcId="{B6839ECE-3B2A-41CB-8A27-C000682D2554}" destId="{EDDEEAAB-3D82-44F2-A5F1-594992B9517B}" srcOrd="1" destOrd="0" presId="urn:microsoft.com/office/officeart/2018/2/layout/IconLabelDescriptionList"/>
    <dgm:cxn modelId="{1AE64B67-6822-49F8-B508-B25A431748C8}" type="presParOf" srcId="{B6839ECE-3B2A-41CB-8A27-C000682D2554}" destId="{EE5D296A-F133-4267-AD9E-67A31650D097}" srcOrd="2" destOrd="0" presId="urn:microsoft.com/office/officeart/2018/2/layout/IconLabelDescriptionList"/>
    <dgm:cxn modelId="{4C6CCBBA-B407-4DCA-BAF0-8FC636CB2E99}" type="presParOf" srcId="{B6839ECE-3B2A-41CB-8A27-C000682D2554}" destId="{72DD059C-7D96-4771-82C8-26857C7335AC}" srcOrd="3" destOrd="0" presId="urn:microsoft.com/office/officeart/2018/2/layout/IconLabelDescriptionList"/>
    <dgm:cxn modelId="{650FE229-C311-462D-8B6C-9B66E95A2483}" type="presParOf" srcId="{B6839ECE-3B2A-41CB-8A27-C000682D2554}" destId="{099953AD-DAC6-454E-A8CB-B54EFC612446}" srcOrd="4" destOrd="0" presId="urn:microsoft.com/office/officeart/2018/2/layout/IconLabelDescriptionList"/>
    <dgm:cxn modelId="{F0B5D198-0696-4CB8-B516-1945C531C168}" type="presParOf" srcId="{88E44A79-D1D2-4B94-B9C0-7A4CA121B6E2}" destId="{E5D687DE-9649-41F2-8085-5D5F416D9254}" srcOrd="3" destOrd="0" presId="urn:microsoft.com/office/officeart/2018/2/layout/IconLabelDescriptionList"/>
    <dgm:cxn modelId="{2A746AC1-9E24-4C04-81EF-7117F4924A96}" type="presParOf" srcId="{88E44A79-D1D2-4B94-B9C0-7A4CA121B6E2}" destId="{5D50DE9C-9D92-4703-96C6-9D51E2CA3CB9}" srcOrd="4" destOrd="0" presId="urn:microsoft.com/office/officeart/2018/2/layout/IconLabelDescriptionList"/>
    <dgm:cxn modelId="{D8BE1844-4CA4-4577-8DB3-5D612540DA4F}" type="presParOf" srcId="{5D50DE9C-9D92-4703-96C6-9D51E2CA3CB9}" destId="{EB365D2E-C159-498E-8618-934280863712}" srcOrd="0" destOrd="0" presId="urn:microsoft.com/office/officeart/2018/2/layout/IconLabelDescriptionList"/>
    <dgm:cxn modelId="{72852820-4A2E-4D75-84DB-FEE84DB60C50}" type="presParOf" srcId="{5D50DE9C-9D92-4703-96C6-9D51E2CA3CB9}" destId="{0DE5377E-5E5E-41F7-BFBB-C0A6983ECFFC}" srcOrd="1" destOrd="0" presId="urn:microsoft.com/office/officeart/2018/2/layout/IconLabelDescriptionList"/>
    <dgm:cxn modelId="{5F0F5E78-B2F5-440D-B626-D41D1DF6DE05}" type="presParOf" srcId="{5D50DE9C-9D92-4703-96C6-9D51E2CA3CB9}" destId="{5FD99930-1BB1-4EE2-AAE0-46B4DC2F087F}" srcOrd="2" destOrd="0" presId="urn:microsoft.com/office/officeart/2018/2/layout/IconLabelDescriptionList"/>
    <dgm:cxn modelId="{731ACEC9-D21C-4162-9147-86CD738E007F}" type="presParOf" srcId="{5D50DE9C-9D92-4703-96C6-9D51E2CA3CB9}" destId="{2AC4CDE5-BA89-432D-8EFB-80308158C73E}" srcOrd="3" destOrd="0" presId="urn:microsoft.com/office/officeart/2018/2/layout/IconLabelDescriptionList"/>
    <dgm:cxn modelId="{83470341-014A-4A0B-B689-AC95672CF651}" type="presParOf" srcId="{5D50DE9C-9D92-4703-96C6-9D51E2CA3CB9}" destId="{30319D2B-4403-4ED6-B96E-870CA38A9EE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4802BB-01F4-4BC6-A9D0-8C4361C20E4B}" type="doc">
      <dgm:prSet loTypeId="urn:microsoft.com/office/officeart/2016/7/layout/BasicProcessNew" loCatId="process" qsTypeId="urn:microsoft.com/office/officeart/2005/8/quickstyle/simple1" qsCatId="simple" csTypeId="urn:microsoft.com/office/officeart/2005/8/colors/accent1_2" csCatId="accent1"/>
      <dgm:spPr/>
      <dgm:t>
        <a:bodyPr/>
        <a:lstStyle/>
        <a:p>
          <a:endParaRPr lang="en-US"/>
        </a:p>
      </dgm:t>
    </dgm:pt>
    <dgm:pt modelId="{B36D0763-FB98-410E-A52E-06BAA77333DA}">
      <dgm:prSet/>
      <dgm:spPr/>
      <dgm:t>
        <a:bodyPr/>
        <a:lstStyle/>
        <a:p>
          <a:r>
            <a:rPr lang="tr-TR" b="1"/>
            <a:t>Doğal Dil İşleme (NLP)</a:t>
          </a:r>
          <a:endParaRPr lang="en-US"/>
        </a:p>
      </dgm:t>
    </dgm:pt>
    <dgm:pt modelId="{186145B2-2552-4FE5-8D35-82E1ED2CD0F6}" type="parTrans" cxnId="{538F8D28-400C-4B48-83F8-479A118DC368}">
      <dgm:prSet/>
      <dgm:spPr/>
      <dgm:t>
        <a:bodyPr/>
        <a:lstStyle/>
        <a:p>
          <a:endParaRPr lang="en-US"/>
        </a:p>
      </dgm:t>
    </dgm:pt>
    <dgm:pt modelId="{F6DC18B1-305B-47DA-8BB3-882EC46ABE35}" type="sibTrans" cxnId="{538F8D28-400C-4B48-83F8-479A118DC368}">
      <dgm:prSet/>
      <dgm:spPr/>
      <dgm:t>
        <a:bodyPr/>
        <a:lstStyle/>
        <a:p>
          <a:endParaRPr lang="en-US"/>
        </a:p>
      </dgm:t>
    </dgm:pt>
    <dgm:pt modelId="{0A7DAD4E-B8DC-4956-B9BA-2F1F3698AB6F}">
      <dgm:prSet/>
      <dgm:spPr/>
      <dgm:t>
        <a:bodyPr/>
        <a:lstStyle/>
        <a:p>
          <a:r>
            <a:rPr lang="tr-TR"/>
            <a:t>Makine Çevirisi: Yapay zeka, metinlerin bir dilden diğerine otomatik olarak çevrilmesini sağlar. Google Çeviri gibi hizmetler, yapay zekanın dil analizi yeteneklerini kullanarak metin ve konuşmaları çevirebilir.</a:t>
          </a:r>
          <a:endParaRPr lang="en-US"/>
        </a:p>
      </dgm:t>
    </dgm:pt>
    <dgm:pt modelId="{8CFDE630-F47F-4343-8CD6-A50CD0AB1FF6}" type="parTrans" cxnId="{E21F7F1D-183F-45F6-97AB-E7106FC436C9}">
      <dgm:prSet/>
      <dgm:spPr/>
      <dgm:t>
        <a:bodyPr/>
        <a:lstStyle/>
        <a:p>
          <a:endParaRPr lang="en-US"/>
        </a:p>
      </dgm:t>
    </dgm:pt>
    <dgm:pt modelId="{2E919547-BBEA-4CEE-B003-5C2EE671F189}" type="sibTrans" cxnId="{E21F7F1D-183F-45F6-97AB-E7106FC436C9}">
      <dgm:prSet/>
      <dgm:spPr/>
      <dgm:t>
        <a:bodyPr/>
        <a:lstStyle/>
        <a:p>
          <a:endParaRPr lang="en-US"/>
        </a:p>
      </dgm:t>
    </dgm:pt>
    <dgm:pt modelId="{8B7F3233-1254-4889-B2EC-B3140A8DACD4}">
      <dgm:prSet/>
      <dgm:spPr/>
      <dgm:t>
        <a:bodyPr/>
        <a:lstStyle/>
        <a:p>
          <a:r>
            <a:rPr lang="tr-TR"/>
            <a:t>Örnek: Google Translate ve DeepL gibi araçlar, metinleri gerçek zamanlı olarak çevirebilir ve öğrenme algoritmaları sayesinde sürekli gelişir.</a:t>
          </a:r>
          <a:endParaRPr lang="en-US"/>
        </a:p>
      </dgm:t>
    </dgm:pt>
    <dgm:pt modelId="{BD2A7E1E-66E8-4CD4-A228-06B68EF0F906}" type="parTrans" cxnId="{676F9B86-93C5-429B-B765-ABED5D7A36AA}">
      <dgm:prSet/>
      <dgm:spPr/>
      <dgm:t>
        <a:bodyPr/>
        <a:lstStyle/>
        <a:p>
          <a:endParaRPr lang="en-US"/>
        </a:p>
      </dgm:t>
    </dgm:pt>
    <dgm:pt modelId="{B41B912F-12C5-4779-96C3-8C38A18693BD}" type="sibTrans" cxnId="{676F9B86-93C5-429B-B765-ABED5D7A36AA}">
      <dgm:prSet/>
      <dgm:spPr/>
      <dgm:t>
        <a:bodyPr/>
        <a:lstStyle/>
        <a:p>
          <a:endParaRPr lang="en-US"/>
        </a:p>
      </dgm:t>
    </dgm:pt>
    <dgm:pt modelId="{A299F6AA-6D45-45E2-9A42-2A455980D0CE}">
      <dgm:prSet/>
      <dgm:spPr/>
      <dgm:t>
        <a:bodyPr/>
        <a:lstStyle/>
        <a:p>
          <a:r>
            <a:rPr lang="tr-TR"/>
            <a:t>Duygu Analizi: AI, sosyal medya, müşteri geri bildirimleri veya metin tabanlı içeriklerde duygusal tonları tespit edebilir. Bu, işletmelere müşteri memnuniyeti hakkında geri bildirim sağlar ve marka algısını analiz eder.</a:t>
          </a:r>
          <a:endParaRPr lang="en-US"/>
        </a:p>
      </dgm:t>
    </dgm:pt>
    <dgm:pt modelId="{D83C9167-B509-4FAE-A06C-E01FFF4A1063}" type="parTrans" cxnId="{130EA924-920F-4C88-9A6C-F7F7C9B4081D}">
      <dgm:prSet/>
      <dgm:spPr/>
      <dgm:t>
        <a:bodyPr/>
        <a:lstStyle/>
        <a:p>
          <a:endParaRPr lang="en-US"/>
        </a:p>
      </dgm:t>
    </dgm:pt>
    <dgm:pt modelId="{4B4800E3-63FF-4A7B-9625-BB916D39C554}" type="sibTrans" cxnId="{130EA924-920F-4C88-9A6C-F7F7C9B4081D}">
      <dgm:prSet/>
      <dgm:spPr/>
      <dgm:t>
        <a:bodyPr/>
        <a:lstStyle/>
        <a:p>
          <a:endParaRPr lang="en-US"/>
        </a:p>
      </dgm:t>
    </dgm:pt>
    <dgm:pt modelId="{F9A60BE5-7D3D-4E23-BCE0-845858899739}">
      <dgm:prSet/>
      <dgm:spPr/>
      <dgm:t>
        <a:bodyPr/>
        <a:lstStyle/>
        <a:p>
          <a:r>
            <a:rPr lang="tr-TR"/>
            <a:t>Örnek: Twitter gibi sosyal medya platformlarındaki paylaşımlar, AI tarafından analiz edilerek kullanıcıların olumlu, olumsuz veya nötr duygularını ölçer.</a:t>
          </a:r>
          <a:endParaRPr lang="en-US"/>
        </a:p>
      </dgm:t>
    </dgm:pt>
    <dgm:pt modelId="{0FEA8724-CA98-4CF4-BEC4-3FFA7F84C7D0}" type="parTrans" cxnId="{28C92145-2C6E-43B4-B9A5-798B0872DD4D}">
      <dgm:prSet/>
      <dgm:spPr/>
      <dgm:t>
        <a:bodyPr/>
        <a:lstStyle/>
        <a:p>
          <a:endParaRPr lang="en-US"/>
        </a:p>
      </dgm:t>
    </dgm:pt>
    <dgm:pt modelId="{844E5EEC-7CA5-4060-A9E4-490ABC5ADA7B}" type="sibTrans" cxnId="{28C92145-2C6E-43B4-B9A5-798B0872DD4D}">
      <dgm:prSet/>
      <dgm:spPr/>
      <dgm:t>
        <a:bodyPr/>
        <a:lstStyle/>
        <a:p>
          <a:endParaRPr lang="en-US"/>
        </a:p>
      </dgm:t>
    </dgm:pt>
    <dgm:pt modelId="{CC8F4471-19C4-41C3-B531-2B2D753D6990}">
      <dgm:prSet/>
      <dgm:spPr/>
      <dgm:t>
        <a:bodyPr/>
        <a:lstStyle/>
        <a:p>
          <a:r>
            <a:rPr lang="tr-TR"/>
            <a:t>Otomatik Metin Üretimi: Yapay zeka, metin tabanlı içerikleri otomatik olarak yazabilir. Bu sistemler, haber makaleleri, blog yazıları veya hatta şiirler oluşturmak için kullanılabilir.</a:t>
          </a:r>
          <a:endParaRPr lang="en-US"/>
        </a:p>
      </dgm:t>
    </dgm:pt>
    <dgm:pt modelId="{84F0B0DD-57A1-4332-B8A3-3210E501B115}" type="parTrans" cxnId="{6279E389-E6B3-480F-AFF9-28A55E934D5D}">
      <dgm:prSet/>
      <dgm:spPr/>
      <dgm:t>
        <a:bodyPr/>
        <a:lstStyle/>
        <a:p>
          <a:endParaRPr lang="en-US"/>
        </a:p>
      </dgm:t>
    </dgm:pt>
    <dgm:pt modelId="{FD3ED6F9-ACEE-46DD-8BEC-CC5A30A2A256}" type="sibTrans" cxnId="{6279E389-E6B3-480F-AFF9-28A55E934D5D}">
      <dgm:prSet/>
      <dgm:spPr/>
      <dgm:t>
        <a:bodyPr/>
        <a:lstStyle/>
        <a:p>
          <a:endParaRPr lang="en-US"/>
        </a:p>
      </dgm:t>
    </dgm:pt>
    <dgm:pt modelId="{B7462330-1B35-4AAE-A1B3-F660D2709259}">
      <dgm:prSet/>
      <dgm:spPr/>
      <dgm:t>
        <a:bodyPr/>
        <a:lstStyle/>
        <a:p>
          <a:r>
            <a:rPr lang="tr-TR"/>
            <a:t>Örnek: GPT-3 ve ChatGPT gibi modeller, doğal dilde metin üretme yeteneğine sahiptir.</a:t>
          </a:r>
          <a:endParaRPr lang="en-US"/>
        </a:p>
      </dgm:t>
    </dgm:pt>
    <dgm:pt modelId="{CCDA1D6A-AD51-413E-AA6C-36B7C5F8E7E8}" type="parTrans" cxnId="{2A625D77-4D9B-45A1-B77B-42D91E514B56}">
      <dgm:prSet/>
      <dgm:spPr/>
      <dgm:t>
        <a:bodyPr/>
        <a:lstStyle/>
        <a:p>
          <a:endParaRPr lang="en-US"/>
        </a:p>
      </dgm:t>
    </dgm:pt>
    <dgm:pt modelId="{5CE67F41-9C5D-4137-BD1E-AA9643659DB1}" type="sibTrans" cxnId="{2A625D77-4D9B-45A1-B77B-42D91E514B56}">
      <dgm:prSet/>
      <dgm:spPr/>
      <dgm:t>
        <a:bodyPr/>
        <a:lstStyle/>
        <a:p>
          <a:endParaRPr lang="en-US"/>
        </a:p>
      </dgm:t>
    </dgm:pt>
    <dgm:pt modelId="{E73991CF-2B44-4D3F-9693-8A8D8F48C0AD}" type="pres">
      <dgm:prSet presAssocID="{ED4802BB-01F4-4BC6-A9D0-8C4361C20E4B}" presName="Name0" presStyleCnt="0">
        <dgm:presLayoutVars>
          <dgm:dir/>
          <dgm:resizeHandles val="exact"/>
        </dgm:presLayoutVars>
      </dgm:prSet>
      <dgm:spPr/>
    </dgm:pt>
    <dgm:pt modelId="{645157C8-E308-4240-87DA-92F96E22B9A3}" type="pres">
      <dgm:prSet presAssocID="{B36D0763-FB98-410E-A52E-06BAA77333DA}" presName="node" presStyleLbl="node1" presStyleIdx="0" presStyleCnt="7">
        <dgm:presLayoutVars>
          <dgm:bulletEnabled val="1"/>
        </dgm:presLayoutVars>
      </dgm:prSet>
      <dgm:spPr/>
    </dgm:pt>
    <dgm:pt modelId="{ED0C68C8-3DC9-4F23-8FD4-778C88224ABE}" type="pres">
      <dgm:prSet presAssocID="{F6DC18B1-305B-47DA-8BB3-882EC46ABE35}" presName="sibTransSpacerBeforeConnector" presStyleCnt="0"/>
      <dgm:spPr/>
    </dgm:pt>
    <dgm:pt modelId="{F99ADE57-2091-4CEE-9A93-632691504A0A}" type="pres">
      <dgm:prSet presAssocID="{F6DC18B1-305B-47DA-8BB3-882EC46ABE35}" presName="sibTrans" presStyleLbl="node1" presStyleIdx="1" presStyleCnt="7"/>
      <dgm:spPr/>
    </dgm:pt>
    <dgm:pt modelId="{03B11EF2-5998-448D-8081-685DE245A9BC}" type="pres">
      <dgm:prSet presAssocID="{F6DC18B1-305B-47DA-8BB3-882EC46ABE35}" presName="sibTransSpacerAfterConnector" presStyleCnt="0"/>
      <dgm:spPr/>
    </dgm:pt>
    <dgm:pt modelId="{925739E9-75B3-436B-9D69-634E3CAE135A}" type="pres">
      <dgm:prSet presAssocID="{0A7DAD4E-B8DC-4956-B9BA-2F1F3698AB6F}" presName="node" presStyleLbl="node1" presStyleIdx="2" presStyleCnt="7">
        <dgm:presLayoutVars>
          <dgm:bulletEnabled val="1"/>
        </dgm:presLayoutVars>
      </dgm:prSet>
      <dgm:spPr/>
    </dgm:pt>
    <dgm:pt modelId="{BFD55F7F-2A35-4A9B-9A8B-396DBAA45A31}" type="pres">
      <dgm:prSet presAssocID="{2E919547-BBEA-4CEE-B003-5C2EE671F189}" presName="sibTransSpacerBeforeConnector" presStyleCnt="0"/>
      <dgm:spPr/>
    </dgm:pt>
    <dgm:pt modelId="{051A03AE-ED60-4036-ACA7-4F11876875C6}" type="pres">
      <dgm:prSet presAssocID="{2E919547-BBEA-4CEE-B003-5C2EE671F189}" presName="sibTrans" presStyleLbl="node1" presStyleIdx="3" presStyleCnt="7"/>
      <dgm:spPr/>
    </dgm:pt>
    <dgm:pt modelId="{AC13A3EB-BD0C-4005-BC6B-35C73C6D658C}" type="pres">
      <dgm:prSet presAssocID="{2E919547-BBEA-4CEE-B003-5C2EE671F189}" presName="sibTransSpacerAfterConnector" presStyleCnt="0"/>
      <dgm:spPr/>
    </dgm:pt>
    <dgm:pt modelId="{17148B65-96FF-4509-96E6-5C4DB09FB5C4}" type="pres">
      <dgm:prSet presAssocID="{A299F6AA-6D45-45E2-9A42-2A455980D0CE}" presName="node" presStyleLbl="node1" presStyleIdx="4" presStyleCnt="7">
        <dgm:presLayoutVars>
          <dgm:bulletEnabled val="1"/>
        </dgm:presLayoutVars>
      </dgm:prSet>
      <dgm:spPr/>
    </dgm:pt>
    <dgm:pt modelId="{C70DFC72-9826-49FF-8610-1E4D2A0BFA2A}" type="pres">
      <dgm:prSet presAssocID="{4B4800E3-63FF-4A7B-9625-BB916D39C554}" presName="sibTransSpacerBeforeConnector" presStyleCnt="0"/>
      <dgm:spPr/>
    </dgm:pt>
    <dgm:pt modelId="{35462F62-91BC-4FE6-9073-5EFA643F92DB}" type="pres">
      <dgm:prSet presAssocID="{4B4800E3-63FF-4A7B-9625-BB916D39C554}" presName="sibTrans" presStyleLbl="node1" presStyleIdx="5" presStyleCnt="7"/>
      <dgm:spPr/>
    </dgm:pt>
    <dgm:pt modelId="{1357C381-05A1-48B6-9B64-73D1FA64EA67}" type="pres">
      <dgm:prSet presAssocID="{4B4800E3-63FF-4A7B-9625-BB916D39C554}" presName="sibTransSpacerAfterConnector" presStyleCnt="0"/>
      <dgm:spPr/>
    </dgm:pt>
    <dgm:pt modelId="{67E4A9F2-2AC3-4487-9E63-C2533B2D2EC3}" type="pres">
      <dgm:prSet presAssocID="{CC8F4471-19C4-41C3-B531-2B2D753D6990}" presName="node" presStyleLbl="node1" presStyleIdx="6" presStyleCnt="7">
        <dgm:presLayoutVars>
          <dgm:bulletEnabled val="1"/>
        </dgm:presLayoutVars>
      </dgm:prSet>
      <dgm:spPr/>
    </dgm:pt>
  </dgm:ptLst>
  <dgm:cxnLst>
    <dgm:cxn modelId="{E21F7F1D-183F-45F6-97AB-E7106FC436C9}" srcId="{ED4802BB-01F4-4BC6-A9D0-8C4361C20E4B}" destId="{0A7DAD4E-B8DC-4956-B9BA-2F1F3698AB6F}" srcOrd="1" destOrd="0" parTransId="{8CFDE630-F47F-4343-8CD6-A50CD0AB1FF6}" sibTransId="{2E919547-BBEA-4CEE-B003-5C2EE671F189}"/>
    <dgm:cxn modelId="{130EA924-920F-4C88-9A6C-F7F7C9B4081D}" srcId="{ED4802BB-01F4-4BC6-A9D0-8C4361C20E4B}" destId="{A299F6AA-6D45-45E2-9A42-2A455980D0CE}" srcOrd="2" destOrd="0" parTransId="{D83C9167-B509-4FAE-A06C-E01FFF4A1063}" sibTransId="{4B4800E3-63FF-4A7B-9625-BB916D39C554}"/>
    <dgm:cxn modelId="{D146D925-D240-4133-B1E3-518B000F7EC8}" type="presOf" srcId="{B7462330-1B35-4AAE-A1B3-F660D2709259}" destId="{67E4A9F2-2AC3-4487-9E63-C2533B2D2EC3}" srcOrd="0" destOrd="1" presId="urn:microsoft.com/office/officeart/2016/7/layout/BasicProcessNew"/>
    <dgm:cxn modelId="{538F8D28-400C-4B48-83F8-479A118DC368}" srcId="{ED4802BB-01F4-4BC6-A9D0-8C4361C20E4B}" destId="{B36D0763-FB98-410E-A52E-06BAA77333DA}" srcOrd="0" destOrd="0" parTransId="{186145B2-2552-4FE5-8D35-82E1ED2CD0F6}" sibTransId="{F6DC18B1-305B-47DA-8BB3-882EC46ABE35}"/>
    <dgm:cxn modelId="{AF849F37-A2CA-4489-BC6A-30FA2ECEE0FB}" type="presOf" srcId="{ED4802BB-01F4-4BC6-A9D0-8C4361C20E4B}" destId="{E73991CF-2B44-4D3F-9693-8A8D8F48C0AD}" srcOrd="0" destOrd="0" presId="urn:microsoft.com/office/officeart/2016/7/layout/BasicProcessNew"/>
    <dgm:cxn modelId="{28C92145-2C6E-43B4-B9A5-798B0872DD4D}" srcId="{A299F6AA-6D45-45E2-9A42-2A455980D0CE}" destId="{F9A60BE5-7D3D-4E23-BCE0-845858899739}" srcOrd="0" destOrd="0" parTransId="{0FEA8724-CA98-4CF4-BEC4-3FFA7F84C7D0}" sibTransId="{844E5EEC-7CA5-4060-A9E4-490ABC5ADA7B}"/>
    <dgm:cxn modelId="{EA99CB4D-21C5-475D-B8E3-3253AFFC190E}" type="presOf" srcId="{F9A60BE5-7D3D-4E23-BCE0-845858899739}" destId="{17148B65-96FF-4509-96E6-5C4DB09FB5C4}" srcOrd="0" destOrd="1" presId="urn:microsoft.com/office/officeart/2016/7/layout/BasicProcessNew"/>
    <dgm:cxn modelId="{D1696C4E-005C-4054-90F0-3582BBB9803C}" type="presOf" srcId="{F6DC18B1-305B-47DA-8BB3-882EC46ABE35}" destId="{F99ADE57-2091-4CEE-9A93-632691504A0A}" srcOrd="0" destOrd="0" presId="urn:microsoft.com/office/officeart/2016/7/layout/BasicProcessNew"/>
    <dgm:cxn modelId="{6C2A8F6E-B156-4962-8A41-9A585BC44C3E}" type="presOf" srcId="{CC8F4471-19C4-41C3-B531-2B2D753D6990}" destId="{67E4A9F2-2AC3-4487-9E63-C2533B2D2EC3}" srcOrd="0" destOrd="0" presId="urn:microsoft.com/office/officeart/2016/7/layout/BasicProcessNew"/>
    <dgm:cxn modelId="{2A625D77-4D9B-45A1-B77B-42D91E514B56}" srcId="{CC8F4471-19C4-41C3-B531-2B2D753D6990}" destId="{B7462330-1B35-4AAE-A1B3-F660D2709259}" srcOrd="0" destOrd="0" parTransId="{CCDA1D6A-AD51-413E-AA6C-36B7C5F8E7E8}" sibTransId="{5CE67F41-9C5D-4137-BD1E-AA9643659DB1}"/>
    <dgm:cxn modelId="{676F9B86-93C5-429B-B765-ABED5D7A36AA}" srcId="{0A7DAD4E-B8DC-4956-B9BA-2F1F3698AB6F}" destId="{8B7F3233-1254-4889-B2EC-B3140A8DACD4}" srcOrd="0" destOrd="0" parTransId="{BD2A7E1E-66E8-4CD4-A228-06B68EF0F906}" sibTransId="{B41B912F-12C5-4779-96C3-8C38A18693BD}"/>
    <dgm:cxn modelId="{6279E389-E6B3-480F-AFF9-28A55E934D5D}" srcId="{ED4802BB-01F4-4BC6-A9D0-8C4361C20E4B}" destId="{CC8F4471-19C4-41C3-B531-2B2D753D6990}" srcOrd="3" destOrd="0" parTransId="{84F0B0DD-57A1-4332-B8A3-3210E501B115}" sibTransId="{FD3ED6F9-ACEE-46DD-8BEC-CC5A30A2A256}"/>
    <dgm:cxn modelId="{34770C9E-A408-4A11-A742-5D9D790191C2}" type="presOf" srcId="{A299F6AA-6D45-45E2-9A42-2A455980D0CE}" destId="{17148B65-96FF-4509-96E6-5C4DB09FB5C4}" srcOrd="0" destOrd="0" presId="urn:microsoft.com/office/officeart/2016/7/layout/BasicProcessNew"/>
    <dgm:cxn modelId="{9C594BA8-A6B2-4F6C-B88E-03340C7B71BF}" type="presOf" srcId="{8B7F3233-1254-4889-B2EC-B3140A8DACD4}" destId="{925739E9-75B3-436B-9D69-634E3CAE135A}" srcOrd="0" destOrd="1" presId="urn:microsoft.com/office/officeart/2016/7/layout/BasicProcessNew"/>
    <dgm:cxn modelId="{CAE92AC2-61D3-4947-A014-08BF8700AC5B}" type="presOf" srcId="{0A7DAD4E-B8DC-4956-B9BA-2F1F3698AB6F}" destId="{925739E9-75B3-436B-9D69-634E3CAE135A}" srcOrd="0" destOrd="0" presId="urn:microsoft.com/office/officeart/2016/7/layout/BasicProcessNew"/>
    <dgm:cxn modelId="{C2ABEFE0-9CDA-419D-90CE-BBD1D00132C1}" type="presOf" srcId="{B36D0763-FB98-410E-A52E-06BAA77333DA}" destId="{645157C8-E308-4240-87DA-92F96E22B9A3}" srcOrd="0" destOrd="0" presId="urn:microsoft.com/office/officeart/2016/7/layout/BasicProcessNew"/>
    <dgm:cxn modelId="{BA55A2FC-EDFE-4A62-A125-DA04EBD4DB38}" type="presOf" srcId="{4B4800E3-63FF-4A7B-9625-BB916D39C554}" destId="{35462F62-91BC-4FE6-9073-5EFA643F92DB}" srcOrd="0" destOrd="0" presId="urn:microsoft.com/office/officeart/2016/7/layout/BasicProcessNew"/>
    <dgm:cxn modelId="{092840FF-4DC1-4A2E-B6BE-A04135B8CAE7}" type="presOf" srcId="{2E919547-BBEA-4CEE-B003-5C2EE671F189}" destId="{051A03AE-ED60-4036-ACA7-4F11876875C6}" srcOrd="0" destOrd="0" presId="urn:microsoft.com/office/officeart/2016/7/layout/BasicProcessNew"/>
    <dgm:cxn modelId="{5467C140-F72A-48E6-B6D3-3209C8F2AF34}" type="presParOf" srcId="{E73991CF-2B44-4D3F-9693-8A8D8F48C0AD}" destId="{645157C8-E308-4240-87DA-92F96E22B9A3}" srcOrd="0" destOrd="0" presId="urn:microsoft.com/office/officeart/2016/7/layout/BasicProcessNew"/>
    <dgm:cxn modelId="{4A41FF60-82BF-45DE-8AA9-9C170C2503F8}" type="presParOf" srcId="{E73991CF-2B44-4D3F-9693-8A8D8F48C0AD}" destId="{ED0C68C8-3DC9-4F23-8FD4-778C88224ABE}" srcOrd="1" destOrd="0" presId="urn:microsoft.com/office/officeart/2016/7/layout/BasicProcessNew"/>
    <dgm:cxn modelId="{25DB2650-A4F6-430D-B4A4-7E537C289A69}" type="presParOf" srcId="{E73991CF-2B44-4D3F-9693-8A8D8F48C0AD}" destId="{F99ADE57-2091-4CEE-9A93-632691504A0A}" srcOrd="2" destOrd="0" presId="urn:microsoft.com/office/officeart/2016/7/layout/BasicProcessNew"/>
    <dgm:cxn modelId="{52DB2441-4331-4FF8-BCC9-D18BF9CA9AAC}" type="presParOf" srcId="{E73991CF-2B44-4D3F-9693-8A8D8F48C0AD}" destId="{03B11EF2-5998-448D-8081-685DE245A9BC}" srcOrd="3" destOrd="0" presId="urn:microsoft.com/office/officeart/2016/7/layout/BasicProcessNew"/>
    <dgm:cxn modelId="{039A5879-D7B5-4395-BC5B-C26DAFC96071}" type="presParOf" srcId="{E73991CF-2B44-4D3F-9693-8A8D8F48C0AD}" destId="{925739E9-75B3-436B-9D69-634E3CAE135A}" srcOrd="4" destOrd="0" presId="urn:microsoft.com/office/officeart/2016/7/layout/BasicProcessNew"/>
    <dgm:cxn modelId="{521E8376-2844-420A-BBA9-E628CAA32D64}" type="presParOf" srcId="{E73991CF-2B44-4D3F-9693-8A8D8F48C0AD}" destId="{BFD55F7F-2A35-4A9B-9A8B-396DBAA45A31}" srcOrd="5" destOrd="0" presId="urn:microsoft.com/office/officeart/2016/7/layout/BasicProcessNew"/>
    <dgm:cxn modelId="{1961369D-1E23-4FF5-A4FA-C2BED3FF055C}" type="presParOf" srcId="{E73991CF-2B44-4D3F-9693-8A8D8F48C0AD}" destId="{051A03AE-ED60-4036-ACA7-4F11876875C6}" srcOrd="6" destOrd="0" presId="urn:microsoft.com/office/officeart/2016/7/layout/BasicProcessNew"/>
    <dgm:cxn modelId="{89B4B094-B937-4D5D-BCB5-F5F9D57D9127}" type="presParOf" srcId="{E73991CF-2B44-4D3F-9693-8A8D8F48C0AD}" destId="{AC13A3EB-BD0C-4005-BC6B-35C73C6D658C}" srcOrd="7" destOrd="0" presId="urn:microsoft.com/office/officeart/2016/7/layout/BasicProcessNew"/>
    <dgm:cxn modelId="{4DE00A4F-ACDB-4DB8-8283-6C291A2B5B33}" type="presParOf" srcId="{E73991CF-2B44-4D3F-9693-8A8D8F48C0AD}" destId="{17148B65-96FF-4509-96E6-5C4DB09FB5C4}" srcOrd="8" destOrd="0" presId="urn:microsoft.com/office/officeart/2016/7/layout/BasicProcessNew"/>
    <dgm:cxn modelId="{3B0A4531-7312-4151-8C2D-AD6513229CBA}" type="presParOf" srcId="{E73991CF-2B44-4D3F-9693-8A8D8F48C0AD}" destId="{C70DFC72-9826-49FF-8610-1E4D2A0BFA2A}" srcOrd="9" destOrd="0" presId="urn:microsoft.com/office/officeart/2016/7/layout/BasicProcessNew"/>
    <dgm:cxn modelId="{9B350AB7-56BA-487D-97A3-63D70CA4F441}" type="presParOf" srcId="{E73991CF-2B44-4D3F-9693-8A8D8F48C0AD}" destId="{35462F62-91BC-4FE6-9073-5EFA643F92DB}" srcOrd="10" destOrd="0" presId="urn:microsoft.com/office/officeart/2016/7/layout/BasicProcessNew"/>
    <dgm:cxn modelId="{714232FC-09BC-4E48-A1B9-2B67802ADB29}" type="presParOf" srcId="{E73991CF-2B44-4D3F-9693-8A8D8F48C0AD}" destId="{1357C381-05A1-48B6-9B64-73D1FA64EA67}" srcOrd="11" destOrd="0" presId="urn:microsoft.com/office/officeart/2016/7/layout/BasicProcessNew"/>
    <dgm:cxn modelId="{1BCFE59A-7737-4A76-97D9-B5C70E17FB42}" type="presParOf" srcId="{E73991CF-2B44-4D3F-9693-8A8D8F48C0AD}" destId="{67E4A9F2-2AC3-4487-9E63-C2533B2D2EC3}" srcOrd="12"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AB0CBB-6BC1-4099-89B8-D0A59B43328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53CEDB-8EEC-43B9-B2B4-F96EDFE66110}">
      <dgm:prSet/>
      <dgm:spPr/>
      <dgm:t>
        <a:bodyPr/>
        <a:lstStyle/>
        <a:p>
          <a:pPr>
            <a:lnSpc>
              <a:spcPct val="100000"/>
            </a:lnSpc>
            <a:defRPr b="1"/>
          </a:pPr>
          <a:r>
            <a:rPr lang="tr-TR" b="1"/>
            <a:t>Eğitim</a:t>
          </a:r>
          <a:endParaRPr lang="en-US"/>
        </a:p>
      </dgm:t>
    </dgm:pt>
    <dgm:pt modelId="{09A0DD1A-F349-4340-B142-15DB44DFBA7C}" type="parTrans" cxnId="{9DAE6E5D-F808-4A7E-B641-AF55E4D24719}">
      <dgm:prSet/>
      <dgm:spPr/>
      <dgm:t>
        <a:bodyPr/>
        <a:lstStyle/>
        <a:p>
          <a:endParaRPr lang="en-US"/>
        </a:p>
      </dgm:t>
    </dgm:pt>
    <dgm:pt modelId="{B6544FB1-547B-4101-B452-0D82F808810D}" type="sibTrans" cxnId="{9DAE6E5D-F808-4A7E-B641-AF55E4D24719}">
      <dgm:prSet/>
      <dgm:spPr/>
      <dgm:t>
        <a:bodyPr/>
        <a:lstStyle/>
        <a:p>
          <a:endParaRPr lang="en-US"/>
        </a:p>
      </dgm:t>
    </dgm:pt>
    <dgm:pt modelId="{4B426C14-97E6-447B-93EA-F69293E903BC}">
      <dgm:prSet/>
      <dgm:spPr/>
      <dgm:t>
        <a:bodyPr/>
        <a:lstStyle/>
        <a:p>
          <a:pPr>
            <a:lnSpc>
              <a:spcPct val="100000"/>
            </a:lnSpc>
            <a:defRPr b="1"/>
          </a:pPr>
          <a:r>
            <a:rPr lang="tr-TR"/>
            <a:t>Kişiselleştirilmiş Öğrenme: Yapay zeka, öğrenci verilerini analiz ederek her birey için özel öğrenme planları oluşturabilir. Öğrencilerin güçlü ve zayıf yönlerini tespit ederek, onlara özel öğrenme yolları önerir.</a:t>
          </a:r>
          <a:endParaRPr lang="en-US"/>
        </a:p>
      </dgm:t>
    </dgm:pt>
    <dgm:pt modelId="{3B1FBBBD-D7C0-4B68-99EA-70E945C177D2}" type="parTrans" cxnId="{63849C45-1A5C-4F39-87CD-C480D4D2FCEA}">
      <dgm:prSet/>
      <dgm:spPr/>
      <dgm:t>
        <a:bodyPr/>
        <a:lstStyle/>
        <a:p>
          <a:endParaRPr lang="en-US"/>
        </a:p>
      </dgm:t>
    </dgm:pt>
    <dgm:pt modelId="{829F9EAB-FD5A-42E3-8CCA-8BD93004C9FA}" type="sibTrans" cxnId="{63849C45-1A5C-4F39-87CD-C480D4D2FCEA}">
      <dgm:prSet/>
      <dgm:spPr/>
      <dgm:t>
        <a:bodyPr/>
        <a:lstStyle/>
        <a:p>
          <a:endParaRPr lang="en-US"/>
        </a:p>
      </dgm:t>
    </dgm:pt>
    <dgm:pt modelId="{3602196E-5AEC-4270-BDC3-5AC19C754D2E}">
      <dgm:prSet/>
      <dgm:spPr/>
      <dgm:t>
        <a:bodyPr/>
        <a:lstStyle/>
        <a:p>
          <a:pPr>
            <a:lnSpc>
              <a:spcPct val="100000"/>
            </a:lnSpc>
          </a:pPr>
          <a:r>
            <a:rPr lang="tr-TR"/>
            <a:t>Örnek: AI tabanlı eğitim platformları (Khan Academy, Coursera gibi), öğrencilere kişisel hızlarına uygun ders içerikleri sunar.</a:t>
          </a:r>
          <a:endParaRPr lang="en-US"/>
        </a:p>
      </dgm:t>
    </dgm:pt>
    <dgm:pt modelId="{0FBC6CA8-45BA-4040-8DED-1F2C44DA083A}" type="parTrans" cxnId="{B402A08B-FB1C-4331-8912-F2DCBD408066}">
      <dgm:prSet/>
      <dgm:spPr/>
      <dgm:t>
        <a:bodyPr/>
        <a:lstStyle/>
        <a:p>
          <a:endParaRPr lang="en-US"/>
        </a:p>
      </dgm:t>
    </dgm:pt>
    <dgm:pt modelId="{8DE01D47-E1B4-4581-97C5-6F2EA9CBFDF0}" type="sibTrans" cxnId="{B402A08B-FB1C-4331-8912-F2DCBD408066}">
      <dgm:prSet/>
      <dgm:spPr/>
      <dgm:t>
        <a:bodyPr/>
        <a:lstStyle/>
        <a:p>
          <a:endParaRPr lang="en-US"/>
        </a:p>
      </dgm:t>
    </dgm:pt>
    <dgm:pt modelId="{7464B941-58C0-4E9A-8C7A-3AAE8C2F77CA}">
      <dgm:prSet/>
      <dgm:spPr/>
      <dgm:t>
        <a:bodyPr/>
        <a:lstStyle/>
        <a:p>
          <a:pPr>
            <a:lnSpc>
              <a:spcPct val="100000"/>
            </a:lnSpc>
            <a:defRPr b="1"/>
          </a:pPr>
          <a:r>
            <a:rPr lang="tr-TR"/>
            <a:t>Akıllı Değerlendirme Sistemleri: Yapay zeka, öğrenci sınavlarını ve ödevlerini otomatik olarak değerlendirerek öğretmenlerin iş yükünü azaltır. AI, metinleri ve yazılı sınavları analiz ederek adil bir değerlendirme sağlar.</a:t>
          </a:r>
          <a:endParaRPr lang="en-US"/>
        </a:p>
      </dgm:t>
    </dgm:pt>
    <dgm:pt modelId="{FF49C6EE-2449-4047-9E2A-203BB60426D2}" type="parTrans" cxnId="{471F9846-DB75-46A9-86DA-816DFAC90638}">
      <dgm:prSet/>
      <dgm:spPr/>
      <dgm:t>
        <a:bodyPr/>
        <a:lstStyle/>
        <a:p>
          <a:endParaRPr lang="en-US"/>
        </a:p>
      </dgm:t>
    </dgm:pt>
    <dgm:pt modelId="{CC171155-04AD-42A0-B4D5-E32CF8EBB668}" type="sibTrans" cxnId="{471F9846-DB75-46A9-86DA-816DFAC90638}">
      <dgm:prSet/>
      <dgm:spPr/>
      <dgm:t>
        <a:bodyPr/>
        <a:lstStyle/>
        <a:p>
          <a:endParaRPr lang="en-US"/>
        </a:p>
      </dgm:t>
    </dgm:pt>
    <dgm:pt modelId="{7182B719-5FD3-4DCA-8778-7DC77F898722}" type="pres">
      <dgm:prSet presAssocID="{8FAB0CBB-6BC1-4099-89B8-D0A59B433283}" presName="root" presStyleCnt="0">
        <dgm:presLayoutVars>
          <dgm:dir/>
          <dgm:resizeHandles val="exact"/>
        </dgm:presLayoutVars>
      </dgm:prSet>
      <dgm:spPr/>
    </dgm:pt>
    <dgm:pt modelId="{2EA4924C-E623-406D-A816-21A97049D8C8}" type="pres">
      <dgm:prSet presAssocID="{9D53CEDB-8EEC-43B9-B2B4-F96EDFE66110}" presName="compNode" presStyleCnt="0"/>
      <dgm:spPr/>
    </dgm:pt>
    <dgm:pt modelId="{A9291B22-F93B-4508-8F95-84849DF34368}" type="pres">
      <dgm:prSet presAssocID="{9D53CEDB-8EEC-43B9-B2B4-F96EDFE66110}"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Kitaplar"/>
        </a:ext>
      </dgm:extLst>
    </dgm:pt>
    <dgm:pt modelId="{231F483F-A9D2-4426-8D33-87CBD84494E9}" type="pres">
      <dgm:prSet presAssocID="{9D53CEDB-8EEC-43B9-B2B4-F96EDFE66110}" presName="iconSpace" presStyleCnt="0"/>
      <dgm:spPr/>
    </dgm:pt>
    <dgm:pt modelId="{5C2D5CCE-AF10-4FC0-8D13-FF47E2BA3F31}" type="pres">
      <dgm:prSet presAssocID="{9D53CEDB-8EEC-43B9-B2B4-F96EDFE66110}" presName="parTx" presStyleLbl="revTx" presStyleIdx="0" presStyleCnt="6">
        <dgm:presLayoutVars>
          <dgm:chMax val="0"/>
          <dgm:chPref val="0"/>
        </dgm:presLayoutVars>
      </dgm:prSet>
      <dgm:spPr/>
    </dgm:pt>
    <dgm:pt modelId="{05601CF2-A030-476E-9D59-268CCB2B7D4D}" type="pres">
      <dgm:prSet presAssocID="{9D53CEDB-8EEC-43B9-B2B4-F96EDFE66110}" presName="txSpace" presStyleCnt="0"/>
      <dgm:spPr/>
    </dgm:pt>
    <dgm:pt modelId="{BC8A58BC-C380-4FDC-828D-25A18ACB8AF2}" type="pres">
      <dgm:prSet presAssocID="{9D53CEDB-8EEC-43B9-B2B4-F96EDFE66110}" presName="desTx" presStyleLbl="revTx" presStyleIdx="1" presStyleCnt="6">
        <dgm:presLayoutVars/>
      </dgm:prSet>
      <dgm:spPr/>
    </dgm:pt>
    <dgm:pt modelId="{E3AB14F3-C6DD-4C1E-A49C-B8C3EA975938}" type="pres">
      <dgm:prSet presAssocID="{B6544FB1-547B-4101-B452-0D82F808810D}" presName="sibTrans" presStyleCnt="0"/>
      <dgm:spPr/>
    </dgm:pt>
    <dgm:pt modelId="{8F62EBEE-CBCC-4A5A-A1FF-7DD7C85D272B}" type="pres">
      <dgm:prSet presAssocID="{4B426C14-97E6-447B-93EA-F69293E903BC}" presName="compNode" presStyleCnt="0"/>
      <dgm:spPr/>
    </dgm:pt>
    <dgm:pt modelId="{BBD11721-ECBB-41F7-861A-53CFF792B3DE}" type="pres">
      <dgm:prSet presAssocID="{4B426C14-97E6-447B-93EA-F69293E903BC}"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1134FA68-5B02-4D87-807B-3EFD38644121}" type="pres">
      <dgm:prSet presAssocID="{4B426C14-97E6-447B-93EA-F69293E903BC}" presName="iconSpace" presStyleCnt="0"/>
      <dgm:spPr/>
    </dgm:pt>
    <dgm:pt modelId="{CD1FC684-6C8C-43E2-AF21-48F5D3F4417F}" type="pres">
      <dgm:prSet presAssocID="{4B426C14-97E6-447B-93EA-F69293E903BC}" presName="parTx" presStyleLbl="revTx" presStyleIdx="2" presStyleCnt="6">
        <dgm:presLayoutVars>
          <dgm:chMax val="0"/>
          <dgm:chPref val="0"/>
        </dgm:presLayoutVars>
      </dgm:prSet>
      <dgm:spPr/>
    </dgm:pt>
    <dgm:pt modelId="{E9BCC19A-2BC1-4CAF-90B1-2767D4AA9216}" type="pres">
      <dgm:prSet presAssocID="{4B426C14-97E6-447B-93EA-F69293E903BC}" presName="txSpace" presStyleCnt="0"/>
      <dgm:spPr/>
    </dgm:pt>
    <dgm:pt modelId="{5F63A229-3C88-4B8B-A43B-1430BE45E92C}" type="pres">
      <dgm:prSet presAssocID="{4B426C14-97E6-447B-93EA-F69293E903BC}" presName="desTx" presStyleLbl="revTx" presStyleIdx="3" presStyleCnt="6">
        <dgm:presLayoutVars/>
      </dgm:prSet>
      <dgm:spPr/>
    </dgm:pt>
    <dgm:pt modelId="{045DB1DC-E941-41F3-B99A-CFF84C31E952}" type="pres">
      <dgm:prSet presAssocID="{829F9EAB-FD5A-42E3-8CCA-8BD93004C9FA}" presName="sibTrans" presStyleCnt="0"/>
      <dgm:spPr/>
    </dgm:pt>
    <dgm:pt modelId="{EFD432C1-D618-43AE-82CD-C31FD4DAED9D}" type="pres">
      <dgm:prSet presAssocID="{7464B941-58C0-4E9A-8C7A-3AAE8C2F77CA}" presName="compNode" presStyleCnt="0"/>
      <dgm:spPr/>
    </dgm:pt>
    <dgm:pt modelId="{9E65F555-8027-42A2-9B2D-837E57F47B2F}" type="pres">
      <dgm:prSet presAssocID="{7464B941-58C0-4E9A-8C7A-3AAE8C2F77CA}"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Kaptan"/>
        </a:ext>
      </dgm:extLst>
    </dgm:pt>
    <dgm:pt modelId="{DECA2186-934F-44D3-9EAF-E905CA9068FC}" type="pres">
      <dgm:prSet presAssocID="{7464B941-58C0-4E9A-8C7A-3AAE8C2F77CA}" presName="iconSpace" presStyleCnt="0"/>
      <dgm:spPr/>
    </dgm:pt>
    <dgm:pt modelId="{0056EE0D-0765-4D38-BBEE-9D76A5427D69}" type="pres">
      <dgm:prSet presAssocID="{7464B941-58C0-4E9A-8C7A-3AAE8C2F77CA}" presName="parTx" presStyleLbl="revTx" presStyleIdx="4" presStyleCnt="6">
        <dgm:presLayoutVars>
          <dgm:chMax val="0"/>
          <dgm:chPref val="0"/>
        </dgm:presLayoutVars>
      </dgm:prSet>
      <dgm:spPr/>
    </dgm:pt>
    <dgm:pt modelId="{6C5A7392-ABF5-4FF0-9746-AD27BB9135AC}" type="pres">
      <dgm:prSet presAssocID="{7464B941-58C0-4E9A-8C7A-3AAE8C2F77CA}" presName="txSpace" presStyleCnt="0"/>
      <dgm:spPr/>
    </dgm:pt>
    <dgm:pt modelId="{B5AB9B28-1884-4097-A57A-FE0A54FC3E90}" type="pres">
      <dgm:prSet presAssocID="{7464B941-58C0-4E9A-8C7A-3AAE8C2F77CA}" presName="desTx" presStyleLbl="revTx" presStyleIdx="5" presStyleCnt="6">
        <dgm:presLayoutVars/>
      </dgm:prSet>
      <dgm:spPr/>
    </dgm:pt>
  </dgm:ptLst>
  <dgm:cxnLst>
    <dgm:cxn modelId="{6EC62319-4C11-4AE1-8BD8-A124B580263C}" type="presOf" srcId="{7464B941-58C0-4E9A-8C7A-3AAE8C2F77CA}" destId="{0056EE0D-0765-4D38-BBEE-9D76A5427D69}" srcOrd="0" destOrd="0" presId="urn:microsoft.com/office/officeart/2018/5/layout/CenteredIconLabelDescriptionList"/>
    <dgm:cxn modelId="{70A82B2D-4B69-42D3-B38F-37B09F32B0BF}" type="presOf" srcId="{8FAB0CBB-6BC1-4099-89B8-D0A59B433283}" destId="{7182B719-5FD3-4DCA-8778-7DC77F898722}" srcOrd="0" destOrd="0" presId="urn:microsoft.com/office/officeart/2018/5/layout/CenteredIconLabelDescriptionList"/>
    <dgm:cxn modelId="{9DAE6E5D-F808-4A7E-B641-AF55E4D24719}" srcId="{8FAB0CBB-6BC1-4099-89B8-D0A59B433283}" destId="{9D53CEDB-8EEC-43B9-B2B4-F96EDFE66110}" srcOrd="0" destOrd="0" parTransId="{09A0DD1A-F349-4340-B142-15DB44DFBA7C}" sibTransId="{B6544FB1-547B-4101-B452-0D82F808810D}"/>
    <dgm:cxn modelId="{4FF0A963-74AC-4720-9A8B-CFA4F46474BA}" type="presOf" srcId="{3602196E-5AEC-4270-BDC3-5AC19C754D2E}" destId="{5F63A229-3C88-4B8B-A43B-1430BE45E92C}" srcOrd="0" destOrd="0" presId="urn:microsoft.com/office/officeart/2018/5/layout/CenteredIconLabelDescriptionList"/>
    <dgm:cxn modelId="{63849C45-1A5C-4F39-87CD-C480D4D2FCEA}" srcId="{8FAB0CBB-6BC1-4099-89B8-D0A59B433283}" destId="{4B426C14-97E6-447B-93EA-F69293E903BC}" srcOrd="1" destOrd="0" parTransId="{3B1FBBBD-D7C0-4B68-99EA-70E945C177D2}" sibTransId="{829F9EAB-FD5A-42E3-8CCA-8BD93004C9FA}"/>
    <dgm:cxn modelId="{471F9846-DB75-46A9-86DA-816DFAC90638}" srcId="{8FAB0CBB-6BC1-4099-89B8-D0A59B433283}" destId="{7464B941-58C0-4E9A-8C7A-3AAE8C2F77CA}" srcOrd="2" destOrd="0" parTransId="{FF49C6EE-2449-4047-9E2A-203BB60426D2}" sibTransId="{CC171155-04AD-42A0-B4D5-E32CF8EBB668}"/>
    <dgm:cxn modelId="{B402A08B-FB1C-4331-8912-F2DCBD408066}" srcId="{4B426C14-97E6-447B-93EA-F69293E903BC}" destId="{3602196E-5AEC-4270-BDC3-5AC19C754D2E}" srcOrd="0" destOrd="0" parTransId="{0FBC6CA8-45BA-4040-8DED-1F2C44DA083A}" sibTransId="{8DE01D47-E1B4-4581-97C5-6F2EA9CBFDF0}"/>
    <dgm:cxn modelId="{20CC93AE-1E8A-4C7C-9483-A9559A7B99FC}" type="presOf" srcId="{4B426C14-97E6-447B-93EA-F69293E903BC}" destId="{CD1FC684-6C8C-43E2-AF21-48F5D3F4417F}" srcOrd="0" destOrd="0" presId="urn:microsoft.com/office/officeart/2018/5/layout/CenteredIconLabelDescriptionList"/>
    <dgm:cxn modelId="{146979DF-17CD-4329-A0E7-54DF133AA96D}" type="presOf" srcId="{9D53CEDB-8EEC-43B9-B2B4-F96EDFE66110}" destId="{5C2D5CCE-AF10-4FC0-8D13-FF47E2BA3F31}" srcOrd="0" destOrd="0" presId="urn:microsoft.com/office/officeart/2018/5/layout/CenteredIconLabelDescriptionList"/>
    <dgm:cxn modelId="{35DDA559-DBA1-4848-B9AA-0703A73E2A9D}" type="presParOf" srcId="{7182B719-5FD3-4DCA-8778-7DC77F898722}" destId="{2EA4924C-E623-406D-A816-21A97049D8C8}" srcOrd="0" destOrd="0" presId="urn:microsoft.com/office/officeart/2018/5/layout/CenteredIconLabelDescriptionList"/>
    <dgm:cxn modelId="{4D05FB83-ADED-44D9-BB36-CFD20A822A89}" type="presParOf" srcId="{2EA4924C-E623-406D-A816-21A97049D8C8}" destId="{A9291B22-F93B-4508-8F95-84849DF34368}" srcOrd="0" destOrd="0" presId="urn:microsoft.com/office/officeart/2018/5/layout/CenteredIconLabelDescriptionList"/>
    <dgm:cxn modelId="{9313A573-75C4-4EB9-B85D-156D9FDC7AA0}" type="presParOf" srcId="{2EA4924C-E623-406D-A816-21A97049D8C8}" destId="{231F483F-A9D2-4426-8D33-87CBD84494E9}" srcOrd="1" destOrd="0" presId="urn:microsoft.com/office/officeart/2018/5/layout/CenteredIconLabelDescriptionList"/>
    <dgm:cxn modelId="{1E32B657-C431-4527-9153-5DE08335D28A}" type="presParOf" srcId="{2EA4924C-E623-406D-A816-21A97049D8C8}" destId="{5C2D5CCE-AF10-4FC0-8D13-FF47E2BA3F31}" srcOrd="2" destOrd="0" presId="urn:microsoft.com/office/officeart/2018/5/layout/CenteredIconLabelDescriptionList"/>
    <dgm:cxn modelId="{C5B831C4-8817-4B99-9F54-482725F7BFB3}" type="presParOf" srcId="{2EA4924C-E623-406D-A816-21A97049D8C8}" destId="{05601CF2-A030-476E-9D59-268CCB2B7D4D}" srcOrd="3" destOrd="0" presId="urn:microsoft.com/office/officeart/2018/5/layout/CenteredIconLabelDescriptionList"/>
    <dgm:cxn modelId="{ABE5A216-DCBA-4C27-86A6-E7B9A0C41B7C}" type="presParOf" srcId="{2EA4924C-E623-406D-A816-21A97049D8C8}" destId="{BC8A58BC-C380-4FDC-828D-25A18ACB8AF2}" srcOrd="4" destOrd="0" presId="urn:microsoft.com/office/officeart/2018/5/layout/CenteredIconLabelDescriptionList"/>
    <dgm:cxn modelId="{830DEE83-816B-4D0B-82C7-808707783011}" type="presParOf" srcId="{7182B719-5FD3-4DCA-8778-7DC77F898722}" destId="{E3AB14F3-C6DD-4C1E-A49C-B8C3EA975938}" srcOrd="1" destOrd="0" presId="urn:microsoft.com/office/officeart/2018/5/layout/CenteredIconLabelDescriptionList"/>
    <dgm:cxn modelId="{906090E3-E4CF-4021-83BA-169E5FE01D1B}" type="presParOf" srcId="{7182B719-5FD3-4DCA-8778-7DC77F898722}" destId="{8F62EBEE-CBCC-4A5A-A1FF-7DD7C85D272B}" srcOrd="2" destOrd="0" presId="urn:microsoft.com/office/officeart/2018/5/layout/CenteredIconLabelDescriptionList"/>
    <dgm:cxn modelId="{9A5A68DF-9A3E-44EB-B960-1AAFC991AC2B}" type="presParOf" srcId="{8F62EBEE-CBCC-4A5A-A1FF-7DD7C85D272B}" destId="{BBD11721-ECBB-41F7-861A-53CFF792B3DE}" srcOrd="0" destOrd="0" presId="urn:microsoft.com/office/officeart/2018/5/layout/CenteredIconLabelDescriptionList"/>
    <dgm:cxn modelId="{B1E1FC09-2492-487F-A485-28F3C567F66D}" type="presParOf" srcId="{8F62EBEE-CBCC-4A5A-A1FF-7DD7C85D272B}" destId="{1134FA68-5B02-4D87-807B-3EFD38644121}" srcOrd="1" destOrd="0" presId="urn:microsoft.com/office/officeart/2018/5/layout/CenteredIconLabelDescriptionList"/>
    <dgm:cxn modelId="{7B38549F-EA24-4480-B172-3EEEED2E0499}" type="presParOf" srcId="{8F62EBEE-CBCC-4A5A-A1FF-7DD7C85D272B}" destId="{CD1FC684-6C8C-43E2-AF21-48F5D3F4417F}" srcOrd="2" destOrd="0" presId="urn:microsoft.com/office/officeart/2018/5/layout/CenteredIconLabelDescriptionList"/>
    <dgm:cxn modelId="{18E652AD-02A2-4DDE-9540-A670FAB13D86}" type="presParOf" srcId="{8F62EBEE-CBCC-4A5A-A1FF-7DD7C85D272B}" destId="{E9BCC19A-2BC1-4CAF-90B1-2767D4AA9216}" srcOrd="3" destOrd="0" presId="urn:microsoft.com/office/officeart/2018/5/layout/CenteredIconLabelDescriptionList"/>
    <dgm:cxn modelId="{20F96B42-2257-46ED-92F1-10CBBC987BFD}" type="presParOf" srcId="{8F62EBEE-CBCC-4A5A-A1FF-7DD7C85D272B}" destId="{5F63A229-3C88-4B8B-A43B-1430BE45E92C}" srcOrd="4" destOrd="0" presId="urn:microsoft.com/office/officeart/2018/5/layout/CenteredIconLabelDescriptionList"/>
    <dgm:cxn modelId="{0B3AB462-F0F7-4CAC-9C32-F8E2DDE4954D}" type="presParOf" srcId="{7182B719-5FD3-4DCA-8778-7DC77F898722}" destId="{045DB1DC-E941-41F3-B99A-CFF84C31E952}" srcOrd="3" destOrd="0" presId="urn:microsoft.com/office/officeart/2018/5/layout/CenteredIconLabelDescriptionList"/>
    <dgm:cxn modelId="{4262D89B-D1F4-4138-AAE7-0979668E94D1}" type="presParOf" srcId="{7182B719-5FD3-4DCA-8778-7DC77F898722}" destId="{EFD432C1-D618-43AE-82CD-C31FD4DAED9D}" srcOrd="4" destOrd="0" presId="urn:microsoft.com/office/officeart/2018/5/layout/CenteredIconLabelDescriptionList"/>
    <dgm:cxn modelId="{3BD83F27-2230-4C6D-83A5-48F4B338FA33}" type="presParOf" srcId="{EFD432C1-D618-43AE-82CD-C31FD4DAED9D}" destId="{9E65F555-8027-42A2-9B2D-837E57F47B2F}" srcOrd="0" destOrd="0" presId="urn:microsoft.com/office/officeart/2018/5/layout/CenteredIconLabelDescriptionList"/>
    <dgm:cxn modelId="{B5EF8280-D81E-4B91-97AB-2B1A37BAFD36}" type="presParOf" srcId="{EFD432C1-D618-43AE-82CD-C31FD4DAED9D}" destId="{DECA2186-934F-44D3-9EAF-E905CA9068FC}" srcOrd="1" destOrd="0" presId="urn:microsoft.com/office/officeart/2018/5/layout/CenteredIconLabelDescriptionList"/>
    <dgm:cxn modelId="{81936F00-F230-4D5E-A388-4AB90231486C}" type="presParOf" srcId="{EFD432C1-D618-43AE-82CD-C31FD4DAED9D}" destId="{0056EE0D-0765-4D38-BBEE-9D76A5427D69}" srcOrd="2" destOrd="0" presId="urn:microsoft.com/office/officeart/2018/5/layout/CenteredIconLabelDescriptionList"/>
    <dgm:cxn modelId="{B6E9DCBE-C37C-4D12-BB5E-47AB67F7644C}" type="presParOf" srcId="{EFD432C1-D618-43AE-82CD-C31FD4DAED9D}" destId="{6C5A7392-ABF5-4FF0-9746-AD27BB9135AC}" srcOrd="3" destOrd="0" presId="urn:microsoft.com/office/officeart/2018/5/layout/CenteredIconLabelDescriptionList"/>
    <dgm:cxn modelId="{664D4ABC-8D3C-4013-8C36-D6DF9A198044}" type="presParOf" srcId="{EFD432C1-D618-43AE-82CD-C31FD4DAED9D}" destId="{B5AB9B28-1884-4097-A57A-FE0A54FC3E9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539237-F20C-4E7E-B557-0A99D0043C3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DEBFE6D-F253-4B6D-A039-F02DF5B4FBE8}">
      <dgm:prSet custT="1"/>
      <dgm:spPr/>
      <dgm:t>
        <a:bodyPr/>
        <a:lstStyle/>
        <a:p>
          <a:pPr>
            <a:lnSpc>
              <a:spcPct val="100000"/>
            </a:lnSpc>
            <a:defRPr cap="all"/>
          </a:pPr>
          <a:r>
            <a:rPr lang="tr-TR" sz="1800" b="1"/>
            <a:t>Tarım</a:t>
          </a:r>
          <a:endParaRPr lang="en-US" sz="1800"/>
        </a:p>
      </dgm:t>
    </dgm:pt>
    <dgm:pt modelId="{FFC1AE03-A5CF-47D5-8221-5D9A58510A0B}" type="parTrans" cxnId="{050F0C4C-7247-49AE-B489-F80D1577A8DD}">
      <dgm:prSet/>
      <dgm:spPr/>
      <dgm:t>
        <a:bodyPr/>
        <a:lstStyle/>
        <a:p>
          <a:endParaRPr lang="en-US"/>
        </a:p>
      </dgm:t>
    </dgm:pt>
    <dgm:pt modelId="{37C367EA-B9B0-4D52-ABF1-AF6E7AD7585E}" type="sibTrans" cxnId="{050F0C4C-7247-49AE-B489-F80D1577A8DD}">
      <dgm:prSet/>
      <dgm:spPr/>
      <dgm:t>
        <a:bodyPr/>
        <a:lstStyle/>
        <a:p>
          <a:endParaRPr lang="en-US"/>
        </a:p>
      </dgm:t>
    </dgm:pt>
    <dgm:pt modelId="{F6B50005-7431-420D-A226-5FBCC71E501A}">
      <dgm:prSet custT="1"/>
      <dgm:spPr/>
      <dgm:t>
        <a:bodyPr/>
        <a:lstStyle/>
        <a:p>
          <a:pPr>
            <a:lnSpc>
              <a:spcPct val="100000"/>
            </a:lnSpc>
            <a:defRPr cap="all"/>
          </a:pPr>
          <a:r>
            <a:rPr lang="tr-TR" sz="1400" dirty="0"/>
            <a:t>🌱 </a:t>
          </a:r>
          <a:r>
            <a:rPr lang="tr-TR" sz="1400" b="1" dirty="0"/>
            <a:t>Hastalık ve Zararlı Tespiti:</a:t>
          </a:r>
          <a:r>
            <a:rPr lang="tr-TR" sz="1400" dirty="0"/>
            <a:t> Yapay zeka destekli görüntü işleme sistemleri, bitki yapraklarındaki hastalıkları tespit edebilir. (</a:t>
          </a:r>
          <a:r>
            <a:rPr lang="tr-TR" sz="1400" dirty="0" err="1"/>
            <a:t>Örn</a:t>
          </a:r>
          <a:r>
            <a:rPr lang="tr-TR" sz="1400" dirty="0"/>
            <a:t>: </a:t>
          </a:r>
          <a:r>
            <a:rPr lang="tr-TR" sz="1400" dirty="0" err="1"/>
            <a:t>Plantix</a:t>
          </a:r>
          <a:r>
            <a:rPr lang="tr-TR" sz="1400" dirty="0"/>
            <a:t> uygulaması)</a:t>
          </a:r>
        </a:p>
      </dgm:t>
    </dgm:pt>
    <dgm:pt modelId="{8BC275D7-153F-450F-BCA4-93D1D21B435B}" type="parTrans" cxnId="{3D3B2197-0803-4630-BF9A-16AF3F24C6AF}">
      <dgm:prSet/>
      <dgm:spPr/>
      <dgm:t>
        <a:bodyPr/>
        <a:lstStyle/>
        <a:p>
          <a:endParaRPr lang="tr-TR"/>
        </a:p>
      </dgm:t>
    </dgm:pt>
    <dgm:pt modelId="{7CDCB85D-A239-4FC8-BBF6-B26DE1443D76}" type="sibTrans" cxnId="{3D3B2197-0803-4630-BF9A-16AF3F24C6AF}">
      <dgm:prSet/>
      <dgm:spPr/>
      <dgm:t>
        <a:bodyPr/>
        <a:lstStyle/>
        <a:p>
          <a:endParaRPr lang="tr-TR"/>
        </a:p>
      </dgm:t>
    </dgm:pt>
    <dgm:pt modelId="{48ADF917-CC1E-46BA-87E9-725AEE41494E}">
      <dgm:prSet custT="1"/>
      <dgm:spPr/>
      <dgm:t>
        <a:bodyPr/>
        <a:lstStyle/>
        <a:p>
          <a:pPr>
            <a:lnSpc>
              <a:spcPct val="100000"/>
            </a:lnSpc>
            <a:defRPr cap="all"/>
          </a:pPr>
          <a:r>
            <a:rPr lang="tr-TR" sz="1400" dirty="0"/>
            <a:t>🌱 </a:t>
          </a:r>
          <a:r>
            <a:rPr lang="tr-TR" sz="1400" b="1" dirty="0"/>
            <a:t>Akıllı Sulama Sistemleri:</a:t>
          </a:r>
          <a:r>
            <a:rPr lang="tr-TR" sz="1400" dirty="0"/>
            <a:t> AI tabanlı sensörler, toprak nemini analiz ederek sulama işlemini otomatikleştirir. (</a:t>
          </a:r>
          <a:r>
            <a:rPr lang="tr-TR" sz="1400" dirty="0" err="1"/>
            <a:t>Örn</a:t>
          </a:r>
          <a:r>
            <a:rPr lang="tr-TR" sz="1400" dirty="0"/>
            <a:t>: Tarımsal </a:t>
          </a:r>
          <a:r>
            <a:rPr lang="tr-TR" sz="1400" dirty="0" err="1"/>
            <a:t>IoT</a:t>
          </a:r>
          <a:r>
            <a:rPr lang="tr-TR" sz="1400" dirty="0"/>
            <a:t> cihazları)</a:t>
          </a:r>
        </a:p>
      </dgm:t>
    </dgm:pt>
    <dgm:pt modelId="{B381E406-1D5B-4BE3-B73E-89AC603F6A3A}" type="parTrans" cxnId="{2776C909-7BC2-4F3C-B17A-4A6CA2E77A54}">
      <dgm:prSet/>
      <dgm:spPr/>
      <dgm:t>
        <a:bodyPr/>
        <a:lstStyle/>
        <a:p>
          <a:endParaRPr lang="tr-TR"/>
        </a:p>
      </dgm:t>
    </dgm:pt>
    <dgm:pt modelId="{CBFAD5A2-3CF0-4133-9BDF-CF231DB14CC1}" type="sibTrans" cxnId="{2776C909-7BC2-4F3C-B17A-4A6CA2E77A54}">
      <dgm:prSet/>
      <dgm:spPr/>
      <dgm:t>
        <a:bodyPr/>
        <a:lstStyle/>
        <a:p>
          <a:endParaRPr lang="tr-TR"/>
        </a:p>
      </dgm:t>
    </dgm:pt>
    <dgm:pt modelId="{96C6D6A2-788F-49D1-9C13-8FC93E4F8868}">
      <dgm:prSet custT="1"/>
      <dgm:spPr/>
      <dgm:t>
        <a:bodyPr/>
        <a:lstStyle/>
        <a:p>
          <a:pPr>
            <a:lnSpc>
              <a:spcPct val="100000"/>
            </a:lnSpc>
            <a:defRPr cap="all"/>
          </a:pPr>
          <a:r>
            <a:rPr lang="tr-TR" sz="1400" dirty="0"/>
            <a:t>🌱 </a:t>
          </a:r>
          <a:r>
            <a:rPr lang="tr-TR" sz="1400" b="1" dirty="0"/>
            <a:t>Veri Analizi ile Ürün Tahmini:</a:t>
          </a:r>
          <a:r>
            <a:rPr lang="tr-TR" sz="1400" dirty="0"/>
            <a:t> Hava durumu, toprak analizi ve bitki büyüme verileriyle yapay zeka, en verimli ekim zamanlarını önerebilir.</a:t>
          </a:r>
        </a:p>
      </dgm:t>
    </dgm:pt>
    <dgm:pt modelId="{F0C9CC2C-3ED7-4E1B-8142-8E7DAE4C187E}" type="parTrans" cxnId="{05FD848F-7505-41CA-AE5E-7E0155937ECA}">
      <dgm:prSet/>
      <dgm:spPr/>
      <dgm:t>
        <a:bodyPr/>
        <a:lstStyle/>
        <a:p>
          <a:endParaRPr lang="tr-TR"/>
        </a:p>
      </dgm:t>
    </dgm:pt>
    <dgm:pt modelId="{77F3A46C-344D-4C33-ABC8-CD817FFB8FEE}" type="sibTrans" cxnId="{05FD848F-7505-41CA-AE5E-7E0155937ECA}">
      <dgm:prSet/>
      <dgm:spPr/>
      <dgm:t>
        <a:bodyPr/>
        <a:lstStyle/>
        <a:p>
          <a:endParaRPr lang="tr-TR"/>
        </a:p>
      </dgm:t>
    </dgm:pt>
    <dgm:pt modelId="{3512B1F3-90DA-48D5-8874-5BCC6826C6EB}">
      <dgm:prSet custT="1"/>
      <dgm:spPr/>
      <dgm:t>
        <a:bodyPr/>
        <a:lstStyle/>
        <a:p>
          <a:pPr>
            <a:lnSpc>
              <a:spcPct val="100000"/>
            </a:lnSpc>
            <a:defRPr cap="all"/>
          </a:pPr>
          <a:r>
            <a:rPr lang="tr-TR" sz="1400" dirty="0"/>
            <a:t>🌱 </a:t>
          </a:r>
          <a:r>
            <a:rPr lang="tr-TR" sz="1400" b="1" dirty="0"/>
            <a:t>Otonom Tarım Makineleri:</a:t>
          </a:r>
          <a:r>
            <a:rPr lang="tr-TR" sz="1400" dirty="0"/>
            <a:t> Yapay zeka destekli robotlar, yabani otları temizleyebilir ve ilaçlama yapabilir.</a:t>
          </a:r>
        </a:p>
      </dgm:t>
    </dgm:pt>
    <dgm:pt modelId="{08C43121-6530-4475-B09F-8D09543E7A4F}" type="parTrans" cxnId="{61818D8F-CBB2-45A3-ACED-CA9D85D1C77F}">
      <dgm:prSet/>
      <dgm:spPr/>
      <dgm:t>
        <a:bodyPr/>
        <a:lstStyle/>
        <a:p>
          <a:endParaRPr lang="tr-TR"/>
        </a:p>
      </dgm:t>
    </dgm:pt>
    <dgm:pt modelId="{673D0106-86AD-4842-8C19-9474D4EC1F6B}" type="sibTrans" cxnId="{61818D8F-CBB2-45A3-ACED-CA9D85D1C77F}">
      <dgm:prSet/>
      <dgm:spPr/>
      <dgm:t>
        <a:bodyPr/>
        <a:lstStyle/>
        <a:p>
          <a:endParaRPr lang="tr-TR"/>
        </a:p>
      </dgm:t>
    </dgm:pt>
    <dgm:pt modelId="{F2C982F1-4A2F-4661-BB61-54B11D6248BC}" type="pres">
      <dgm:prSet presAssocID="{F6539237-F20C-4E7E-B557-0A99D0043C30}" presName="root" presStyleCnt="0">
        <dgm:presLayoutVars>
          <dgm:dir/>
          <dgm:resizeHandles val="exact"/>
        </dgm:presLayoutVars>
      </dgm:prSet>
      <dgm:spPr/>
    </dgm:pt>
    <dgm:pt modelId="{A61D34A4-3F51-48E0-9B49-904662578244}" type="pres">
      <dgm:prSet presAssocID="{7DEBFE6D-F253-4B6D-A039-F02DF5B4FBE8}" presName="compNode" presStyleCnt="0"/>
      <dgm:spPr/>
    </dgm:pt>
    <dgm:pt modelId="{74FDBD5C-ADC6-49EB-A599-7DF7BB06A0BD}" type="pres">
      <dgm:prSet presAssocID="{7DEBFE6D-F253-4B6D-A039-F02DF5B4FBE8}" presName="iconBgRect" presStyleLbl="bgShp" presStyleIdx="0" presStyleCnt="5"/>
      <dgm:spPr/>
    </dgm:pt>
    <dgm:pt modelId="{EC271EBD-D975-4E7B-A89B-0076BF57DB8C}" type="pres">
      <dgm:prSet presAssocID="{7DEBFE6D-F253-4B6D-A039-F02DF5B4FBE8}"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Bitki"/>
        </a:ext>
      </dgm:extLst>
    </dgm:pt>
    <dgm:pt modelId="{F376BDE8-D512-48DA-BD4A-543F2DDAF277}" type="pres">
      <dgm:prSet presAssocID="{7DEBFE6D-F253-4B6D-A039-F02DF5B4FBE8}" presName="spaceRect" presStyleCnt="0"/>
      <dgm:spPr/>
    </dgm:pt>
    <dgm:pt modelId="{86B51229-C4AC-4580-AF2A-410F545747B0}" type="pres">
      <dgm:prSet presAssocID="{7DEBFE6D-F253-4B6D-A039-F02DF5B4FBE8}" presName="textRect" presStyleLbl="revTx" presStyleIdx="0" presStyleCnt="5">
        <dgm:presLayoutVars>
          <dgm:chMax val="1"/>
          <dgm:chPref val="1"/>
        </dgm:presLayoutVars>
      </dgm:prSet>
      <dgm:spPr/>
    </dgm:pt>
    <dgm:pt modelId="{72AA15AA-29D1-4D6B-A8F4-D2F774CCDBBD}" type="pres">
      <dgm:prSet presAssocID="{37C367EA-B9B0-4D52-ABF1-AF6E7AD7585E}" presName="sibTrans" presStyleCnt="0"/>
      <dgm:spPr/>
    </dgm:pt>
    <dgm:pt modelId="{3F056CA2-F60A-4069-BC08-699A1E2CBC7D}" type="pres">
      <dgm:prSet presAssocID="{F6B50005-7431-420D-A226-5FBCC71E501A}" presName="compNode" presStyleCnt="0"/>
      <dgm:spPr/>
    </dgm:pt>
    <dgm:pt modelId="{51AC85E8-3674-4534-B052-F69BC8D2978C}" type="pres">
      <dgm:prSet presAssocID="{F6B50005-7431-420D-A226-5FBCC71E501A}" presName="iconBgRect" presStyleLbl="bgShp" presStyleIdx="1" presStyleCnt="5"/>
      <dgm:spPr/>
    </dgm:pt>
    <dgm:pt modelId="{16B0013E-FAB6-4D73-B7A2-50B864CF4C39}" type="pres">
      <dgm:prSet presAssocID="{F6B50005-7431-420D-A226-5FBCC71E501A}"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lim insanı"/>
        </a:ext>
      </dgm:extLst>
    </dgm:pt>
    <dgm:pt modelId="{83C6FF02-D539-411F-BEB5-D5F25DB2814B}" type="pres">
      <dgm:prSet presAssocID="{F6B50005-7431-420D-A226-5FBCC71E501A}" presName="spaceRect" presStyleCnt="0"/>
      <dgm:spPr/>
    </dgm:pt>
    <dgm:pt modelId="{AE943F33-C6E8-4C2B-88B9-DF971D9D0DB7}" type="pres">
      <dgm:prSet presAssocID="{F6B50005-7431-420D-A226-5FBCC71E501A}" presName="textRect" presStyleLbl="revTx" presStyleIdx="1" presStyleCnt="5">
        <dgm:presLayoutVars>
          <dgm:chMax val="1"/>
          <dgm:chPref val="1"/>
        </dgm:presLayoutVars>
      </dgm:prSet>
      <dgm:spPr/>
    </dgm:pt>
    <dgm:pt modelId="{F91B444D-AE62-4E6A-984F-9B9400CCA753}" type="pres">
      <dgm:prSet presAssocID="{7CDCB85D-A239-4FC8-BBF6-B26DE1443D76}" presName="sibTrans" presStyleCnt="0"/>
      <dgm:spPr/>
    </dgm:pt>
    <dgm:pt modelId="{4E74B6B5-092D-4ADB-B88C-F6BDBA9FC701}" type="pres">
      <dgm:prSet presAssocID="{48ADF917-CC1E-46BA-87E9-725AEE41494E}" presName="compNode" presStyleCnt="0"/>
      <dgm:spPr/>
    </dgm:pt>
    <dgm:pt modelId="{8C293BA4-0E9C-400E-8238-33520EC04AAE}" type="pres">
      <dgm:prSet presAssocID="{48ADF917-CC1E-46BA-87E9-725AEE41494E}" presName="iconBgRect" presStyleLbl="bgShp" presStyleIdx="2" presStyleCnt="5"/>
      <dgm:spPr/>
    </dgm:pt>
    <dgm:pt modelId="{883B3C44-E08A-4F05-9196-247BFBC9EFCE}" type="pres">
      <dgm:prSet presAssocID="{48ADF917-CC1E-46BA-87E9-725AEE41494E}"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Watering pot"/>
        </a:ext>
      </dgm:extLst>
    </dgm:pt>
    <dgm:pt modelId="{31910792-3DF3-427A-8845-DBECE663F698}" type="pres">
      <dgm:prSet presAssocID="{48ADF917-CC1E-46BA-87E9-725AEE41494E}" presName="spaceRect" presStyleCnt="0"/>
      <dgm:spPr/>
    </dgm:pt>
    <dgm:pt modelId="{E08600CE-05C8-4BDD-875C-8C6F7F1B140D}" type="pres">
      <dgm:prSet presAssocID="{48ADF917-CC1E-46BA-87E9-725AEE41494E}" presName="textRect" presStyleLbl="revTx" presStyleIdx="2" presStyleCnt="5">
        <dgm:presLayoutVars>
          <dgm:chMax val="1"/>
          <dgm:chPref val="1"/>
        </dgm:presLayoutVars>
      </dgm:prSet>
      <dgm:spPr/>
    </dgm:pt>
    <dgm:pt modelId="{34ADE68F-8079-4318-8577-C570C3337FB7}" type="pres">
      <dgm:prSet presAssocID="{CBFAD5A2-3CF0-4133-9BDF-CF231DB14CC1}" presName="sibTrans" presStyleCnt="0"/>
      <dgm:spPr/>
    </dgm:pt>
    <dgm:pt modelId="{12673998-66F4-4F93-A0FE-A79CBAD29776}" type="pres">
      <dgm:prSet presAssocID="{96C6D6A2-788F-49D1-9C13-8FC93E4F8868}" presName="compNode" presStyleCnt="0"/>
      <dgm:spPr/>
    </dgm:pt>
    <dgm:pt modelId="{58FC5150-E23A-44FC-880C-CE18034167F0}" type="pres">
      <dgm:prSet presAssocID="{96C6D6A2-788F-49D1-9C13-8FC93E4F8868}" presName="iconBgRect" presStyleLbl="bgShp" presStyleIdx="3" presStyleCnt="5"/>
      <dgm:spPr/>
    </dgm:pt>
    <dgm:pt modelId="{FD5C666D-24C0-4232-856A-9EF9153D5CE3}" type="pres">
      <dgm:prSet presAssocID="{96C6D6A2-788F-49D1-9C13-8FC93E4F8868}"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7ADC45EC-33B9-4735-93C5-11F9994D0109}" type="pres">
      <dgm:prSet presAssocID="{96C6D6A2-788F-49D1-9C13-8FC93E4F8868}" presName="spaceRect" presStyleCnt="0"/>
      <dgm:spPr/>
    </dgm:pt>
    <dgm:pt modelId="{886785AD-A600-4293-BA37-07E0310984CD}" type="pres">
      <dgm:prSet presAssocID="{96C6D6A2-788F-49D1-9C13-8FC93E4F8868}" presName="textRect" presStyleLbl="revTx" presStyleIdx="3" presStyleCnt="5">
        <dgm:presLayoutVars>
          <dgm:chMax val="1"/>
          <dgm:chPref val="1"/>
        </dgm:presLayoutVars>
      </dgm:prSet>
      <dgm:spPr/>
    </dgm:pt>
    <dgm:pt modelId="{152B5BBB-8B83-418B-9B6D-3F95FDC5E9C9}" type="pres">
      <dgm:prSet presAssocID="{77F3A46C-344D-4C33-ABC8-CD817FFB8FEE}" presName="sibTrans" presStyleCnt="0"/>
      <dgm:spPr/>
    </dgm:pt>
    <dgm:pt modelId="{ED9F139A-B5EA-49E3-8AB1-F77B50D5EBEC}" type="pres">
      <dgm:prSet presAssocID="{3512B1F3-90DA-48D5-8874-5BCC6826C6EB}" presName="compNode" presStyleCnt="0"/>
      <dgm:spPr/>
    </dgm:pt>
    <dgm:pt modelId="{AA656DE7-1146-4E0A-ABCE-95F015441AB5}" type="pres">
      <dgm:prSet presAssocID="{3512B1F3-90DA-48D5-8874-5BCC6826C6EB}" presName="iconBgRect" presStyleLbl="bgShp" presStyleIdx="4" presStyleCnt="5"/>
      <dgm:spPr/>
    </dgm:pt>
    <dgm:pt modelId="{650D4AEA-286D-463C-BFAD-3F8443DC4A0B}" type="pres">
      <dgm:prSet presAssocID="{3512B1F3-90DA-48D5-8874-5BCC6826C6EB}"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obot"/>
        </a:ext>
      </dgm:extLst>
    </dgm:pt>
    <dgm:pt modelId="{F30C9DB8-8A4C-4911-9531-2848579EF8E6}" type="pres">
      <dgm:prSet presAssocID="{3512B1F3-90DA-48D5-8874-5BCC6826C6EB}" presName="spaceRect" presStyleCnt="0"/>
      <dgm:spPr/>
    </dgm:pt>
    <dgm:pt modelId="{7592B323-BAA1-4084-92DB-00E9E4A615A9}" type="pres">
      <dgm:prSet presAssocID="{3512B1F3-90DA-48D5-8874-5BCC6826C6EB}" presName="textRect" presStyleLbl="revTx" presStyleIdx="4" presStyleCnt="5">
        <dgm:presLayoutVars>
          <dgm:chMax val="1"/>
          <dgm:chPref val="1"/>
        </dgm:presLayoutVars>
      </dgm:prSet>
      <dgm:spPr/>
    </dgm:pt>
  </dgm:ptLst>
  <dgm:cxnLst>
    <dgm:cxn modelId="{2776C909-7BC2-4F3C-B17A-4A6CA2E77A54}" srcId="{F6539237-F20C-4E7E-B557-0A99D0043C30}" destId="{48ADF917-CC1E-46BA-87E9-725AEE41494E}" srcOrd="2" destOrd="0" parTransId="{B381E406-1D5B-4BE3-B73E-89AC603F6A3A}" sibTransId="{CBFAD5A2-3CF0-4133-9BDF-CF231DB14CC1}"/>
    <dgm:cxn modelId="{AD529E6B-DBF1-4083-BD84-31B06654B2A0}" type="presOf" srcId="{48ADF917-CC1E-46BA-87E9-725AEE41494E}" destId="{E08600CE-05C8-4BDD-875C-8C6F7F1B140D}" srcOrd="0" destOrd="0" presId="urn:microsoft.com/office/officeart/2018/5/layout/IconCircleLabelList"/>
    <dgm:cxn modelId="{050F0C4C-7247-49AE-B489-F80D1577A8DD}" srcId="{F6539237-F20C-4E7E-B557-0A99D0043C30}" destId="{7DEBFE6D-F253-4B6D-A039-F02DF5B4FBE8}" srcOrd="0" destOrd="0" parTransId="{FFC1AE03-A5CF-47D5-8221-5D9A58510A0B}" sibTransId="{37C367EA-B9B0-4D52-ABF1-AF6E7AD7585E}"/>
    <dgm:cxn modelId="{6885B978-142E-47D1-816D-157EC33D6C87}" type="presOf" srcId="{7DEBFE6D-F253-4B6D-A039-F02DF5B4FBE8}" destId="{86B51229-C4AC-4580-AF2A-410F545747B0}" srcOrd="0" destOrd="0" presId="urn:microsoft.com/office/officeart/2018/5/layout/IconCircleLabelList"/>
    <dgm:cxn modelId="{05FD848F-7505-41CA-AE5E-7E0155937ECA}" srcId="{F6539237-F20C-4E7E-B557-0A99D0043C30}" destId="{96C6D6A2-788F-49D1-9C13-8FC93E4F8868}" srcOrd="3" destOrd="0" parTransId="{F0C9CC2C-3ED7-4E1B-8142-8E7DAE4C187E}" sibTransId="{77F3A46C-344D-4C33-ABC8-CD817FFB8FEE}"/>
    <dgm:cxn modelId="{61818D8F-CBB2-45A3-ACED-CA9D85D1C77F}" srcId="{F6539237-F20C-4E7E-B557-0A99D0043C30}" destId="{3512B1F3-90DA-48D5-8874-5BCC6826C6EB}" srcOrd="4" destOrd="0" parTransId="{08C43121-6530-4475-B09F-8D09543E7A4F}" sibTransId="{673D0106-86AD-4842-8C19-9474D4EC1F6B}"/>
    <dgm:cxn modelId="{3D3B2197-0803-4630-BF9A-16AF3F24C6AF}" srcId="{F6539237-F20C-4E7E-B557-0A99D0043C30}" destId="{F6B50005-7431-420D-A226-5FBCC71E501A}" srcOrd="1" destOrd="0" parTransId="{8BC275D7-153F-450F-BCA4-93D1D21B435B}" sibTransId="{7CDCB85D-A239-4FC8-BBF6-B26DE1443D76}"/>
    <dgm:cxn modelId="{E9FF59B9-B2B2-4379-8C65-529A85E721DB}" type="presOf" srcId="{F6B50005-7431-420D-A226-5FBCC71E501A}" destId="{AE943F33-C6E8-4C2B-88B9-DF971D9D0DB7}" srcOrd="0" destOrd="0" presId="urn:microsoft.com/office/officeart/2018/5/layout/IconCircleLabelList"/>
    <dgm:cxn modelId="{8F14F1C2-39D8-49A8-A656-EB67B2ED08F0}" type="presOf" srcId="{F6539237-F20C-4E7E-B557-0A99D0043C30}" destId="{F2C982F1-4A2F-4661-BB61-54B11D6248BC}" srcOrd="0" destOrd="0" presId="urn:microsoft.com/office/officeart/2018/5/layout/IconCircleLabelList"/>
    <dgm:cxn modelId="{1A822AC8-D2C3-41A9-BB44-EC24EF184C3B}" type="presOf" srcId="{3512B1F3-90DA-48D5-8874-5BCC6826C6EB}" destId="{7592B323-BAA1-4084-92DB-00E9E4A615A9}" srcOrd="0" destOrd="0" presId="urn:microsoft.com/office/officeart/2018/5/layout/IconCircleLabelList"/>
    <dgm:cxn modelId="{15B03ED6-1A90-4D59-ABC6-47AAE5021980}" type="presOf" srcId="{96C6D6A2-788F-49D1-9C13-8FC93E4F8868}" destId="{886785AD-A600-4293-BA37-07E0310984CD}" srcOrd="0" destOrd="0" presId="urn:microsoft.com/office/officeart/2018/5/layout/IconCircleLabelList"/>
    <dgm:cxn modelId="{1C0236D1-1821-41F4-9375-8915A004EBDB}" type="presParOf" srcId="{F2C982F1-4A2F-4661-BB61-54B11D6248BC}" destId="{A61D34A4-3F51-48E0-9B49-904662578244}" srcOrd="0" destOrd="0" presId="urn:microsoft.com/office/officeart/2018/5/layout/IconCircleLabelList"/>
    <dgm:cxn modelId="{CCF8BAE6-835A-48F1-B946-C277B63B56A1}" type="presParOf" srcId="{A61D34A4-3F51-48E0-9B49-904662578244}" destId="{74FDBD5C-ADC6-49EB-A599-7DF7BB06A0BD}" srcOrd="0" destOrd="0" presId="urn:microsoft.com/office/officeart/2018/5/layout/IconCircleLabelList"/>
    <dgm:cxn modelId="{320C1A10-C0E6-49DC-A99E-452BB939F59F}" type="presParOf" srcId="{A61D34A4-3F51-48E0-9B49-904662578244}" destId="{EC271EBD-D975-4E7B-A89B-0076BF57DB8C}" srcOrd="1" destOrd="0" presId="urn:microsoft.com/office/officeart/2018/5/layout/IconCircleLabelList"/>
    <dgm:cxn modelId="{523FC824-0EA5-45FF-A5C9-5CAEB4D171D8}" type="presParOf" srcId="{A61D34A4-3F51-48E0-9B49-904662578244}" destId="{F376BDE8-D512-48DA-BD4A-543F2DDAF277}" srcOrd="2" destOrd="0" presId="urn:microsoft.com/office/officeart/2018/5/layout/IconCircleLabelList"/>
    <dgm:cxn modelId="{73AD7BF9-A8D8-4F4B-87F7-33DD083BA6EF}" type="presParOf" srcId="{A61D34A4-3F51-48E0-9B49-904662578244}" destId="{86B51229-C4AC-4580-AF2A-410F545747B0}" srcOrd="3" destOrd="0" presId="urn:microsoft.com/office/officeart/2018/5/layout/IconCircleLabelList"/>
    <dgm:cxn modelId="{42F3E2D9-F858-409D-93A2-597D28C147E7}" type="presParOf" srcId="{F2C982F1-4A2F-4661-BB61-54B11D6248BC}" destId="{72AA15AA-29D1-4D6B-A8F4-D2F774CCDBBD}" srcOrd="1" destOrd="0" presId="urn:microsoft.com/office/officeart/2018/5/layout/IconCircleLabelList"/>
    <dgm:cxn modelId="{93125186-95BE-40CA-A226-FB4AB1A0DFA1}" type="presParOf" srcId="{F2C982F1-4A2F-4661-BB61-54B11D6248BC}" destId="{3F056CA2-F60A-4069-BC08-699A1E2CBC7D}" srcOrd="2" destOrd="0" presId="urn:microsoft.com/office/officeart/2018/5/layout/IconCircleLabelList"/>
    <dgm:cxn modelId="{E27A79C5-619A-47A0-8B45-34355AB001A4}" type="presParOf" srcId="{3F056CA2-F60A-4069-BC08-699A1E2CBC7D}" destId="{51AC85E8-3674-4534-B052-F69BC8D2978C}" srcOrd="0" destOrd="0" presId="urn:microsoft.com/office/officeart/2018/5/layout/IconCircleLabelList"/>
    <dgm:cxn modelId="{A06087EE-86FC-4705-A5F9-1915CDE2D44B}" type="presParOf" srcId="{3F056CA2-F60A-4069-BC08-699A1E2CBC7D}" destId="{16B0013E-FAB6-4D73-B7A2-50B864CF4C39}" srcOrd="1" destOrd="0" presId="urn:microsoft.com/office/officeart/2018/5/layout/IconCircleLabelList"/>
    <dgm:cxn modelId="{92A7CC25-7501-4D80-ABEF-7E9935B33806}" type="presParOf" srcId="{3F056CA2-F60A-4069-BC08-699A1E2CBC7D}" destId="{83C6FF02-D539-411F-BEB5-D5F25DB2814B}" srcOrd="2" destOrd="0" presId="urn:microsoft.com/office/officeart/2018/5/layout/IconCircleLabelList"/>
    <dgm:cxn modelId="{A7C2CD9E-E120-480A-8F12-108E6200B08E}" type="presParOf" srcId="{3F056CA2-F60A-4069-BC08-699A1E2CBC7D}" destId="{AE943F33-C6E8-4C2B-88B9-DF971D9D0DB7}" srcOrd="3" destOrd="0" presId="urn:microsoft.com/office/officeart/2018/5/layout/IconCircleLabelList"/>
    <dgm:cxn modelId="{797557B3-EE98-4CD2-A090-738F289FD46E}" type="presParOf" srcId="{F2C982F1-4A2F-4661-BB61-54B11D6248BC}" destId="{F91B444D-AE62-4E6A-984F-9B9400CCA753}" srcOrd="3" destOrd="0" presId="urn:microsoft.com/office/officeart/2018/5/layout/IconCircleLabelList"/>
    <dgm:cxn modelId="{EBA5A671-458C-4568-B3D3-6D8FBCBA69E3}" type="presParOf" srcId="{F2C982F1-4A2F-4661-BB61-54B11D6248BC}" destId="{4E74B6B5-092D-4ADB-B88C-F6BDBA9FC701}" srcOrd="4" destOrd="0" presId="urn:microsoft.com/office/officeart/2018/5/layout/IconCircleLabelList"/>
    <dgm:cxn modelId="{E0338E57-33BA-4049-934A-E001DFB145FB}" type="presParOf" srcId="{4E74B6B5-092D-4ADB-B88C-F6BDBA9FC701}" destId="{8C293BA4-0E9C-400E-8238-33520EC04AAE}" srcOrd="0" destOrd="0" presId="urn:microsoft.com/office/officeart/2018/5/layout/IconCircleLabelList"/>
    <dgm:cxn modelId="{C6323D1A-4D10-47D2-8D88-A690933C9850}" type="presParOf" srcId="{4E74B6B5-092D-4ADB-B88C-F6BDBA9FC701}" destId="{883B3C44-E08A-4F05-9196-247BFBC9EFCE}" srcOrd="1" destOrd="0" presId="urn:microsoft.com/office/officeart/2018/5/layout/IconCircleLabelList"/>
    <dgm:cxn modelId="{2567761A-C036-46B7-8938-AA1242548A95}" type="presParOf" srcId="{4E74B6B5-092D-4ADB-B88C-F6BDBA9FC701}" destId="{31910792-3DF3-427A-8845-DBECE663F698}" srcOrd="2" destOrd="0" presId="urn:microsoft.com/office/officeart/2018/5/layout/IconCircleLabelList"/>
    <dgm:cxn modelId="{0CAB4459-BB35-4AB9-B828-992A0BF113F6}" type="presParOf" srcId="{4E74B6B5-092D-4ADB-B88C-F6BDBA9FC701}" destId="{E08600CE-05C8-4BDD-875C-8C6F7F1B140D}" srcOrd="3" destOrd="0" presId="urn:microsoft.com/office/officeart/2018/5/layout/IconCircleLabelList"/>
    <dgm:cxn modelId="{DBC8A658-6911-4A0D-A23E-077421416624}" type="presParOf" srcId="{F2C982F1-4A2F-4661-BB61-54B11D6248BC}" destId="{34ADE68F-8079-4318-8577-C570C3337FB7}" srcOrd="5" destOrd="0" presId="urn:microsoft.com/office/officeart/2018/5/layout/IconCircleLabelList"/>
    <dgm:cxn modelId="{A79232D2-F99E-4C3B-95E5-1BAF4A4F716B}" type="presParOf" srcId="{F2C982F1-4A2F-4661-BB61-54B11D6248BC}" destId="{12673998-66F4-4F93-A0FE-A79CBAD29776}" srcOrd="6" destOrd="0" presId="urn:microsoft.com/office/officeart/2018/5/layout/IconCircleLabelList"/>
    <dgm:cxn modelId="{B3DC6AA2-66F0-481B-98B5-27F71F6E1621}" type="presParOf" srcId="{12673998-66F4-4F93-A0FE-A79CBAD29776}" destId="{58FC5150-E23A-44FC-880C-CE18034167F0}" srcOrd="0" destOrd="0" presId="urn:microsoft.com/office/officeart/2018/5/layout/IconCircleLabelList"/>
    <dgm:cxn modelId="{34D95C15-5E50-4901-A4AD-5B0622F4186B}" type="presParOf" srcId="{12673998-66F4-4F93-A0FE-A79CBAD29776}" destId="{FD5C666D-24C0-4232-856A-9EF9153D5CE3}" srcOrd="1" destOrd="0" presId="urn:microsoft.com/office/officeart/2018/5/layout/IconCircleLabelList"/>
    <dgm:cxn modelId="{CB5AB54A-B495-4A12-B17A-9D66B2DA673A}" type="presParOf" srcId="{12673998-66F4-4F93-A0FE-A79CBAD29776}" destId="{7ADC45EC-33B9-4735-93C5-11F9994D0109}" srcOrd="2" destOrd="0" presId="urn:microsoft.com/office/officeart/2018/5/layout/IconCircleLabelList"/>
    <dgm:cxn modelId="{E46F495D-522E-4107-806B-8BA0A867315D}" type="presParOf" srcId="{12673998-66F4-4F93-A0FE-A79CBAD29776}" destId="{886785AD-A600-4293-BA37-07E0310984CD}" srcOrd="3" destOrd="0" presId="urn:microsoft.com/office/officeart/2018/5/layout/IconCircleLabelList"/>
    <dgm:cxn modelId="{18E326F9-A8DF-4D37-BEFF-CF02B19031C7}" type="presParOf" srcId="{F2C982F1-4A2F-4661-BB61-54B11D6248BC}" destId="{152B5BBB-8B83-418B-9B6D-3F95FDC5E9C9}" srcOrd="7" destOrd="0" presId="urn:microsoft.com/office/officeart/2018/5/layout/IconCircleLabelList"/>
    <dgm:cxn modelId="{831E6633-C635-48E9-B287-5C3754E9C113}" type="presParOf" srcId="{F2C982F1-4A2F-4661-BB61-54B11D6248BC}" destId="{ED9F139A-B5EA-49E3-8AB1-F77B50D5EBEC}" srcOrd="8" destOrd="0" presId="urn:microsoft.com/office/officeart/2018/5/layout/IconCircleLabelList"/>
    <dgm:cxn modelId="{3A6E9397-2096-41A7-A0C8-0FCD9244708C}" type="presParOf" srcId="{ED9F139A-B5EA-49E3-8AB1-F77B50D5EBEC}" destId="{AA656DE7-1146-4E0A-ABCE-95F015441AB5}" srcOrd="0" destOrd="0" presId="urn:microsoft.com/office/officeart/2018/5/layout/IconCircleLabelList"/>
    <dgm:cxn modelId="{EFC32E1A-3C6E-4CF9-9CEC-89EC1DA6D5C8}" type="presParOf" srcId="{ED9F139A-B5EA-49E3-8AB1-F77B50D5EBEC}" destId="{650D4AEA-286D-463C-BFAD-3F8443DC4A0B}" srcOrd="1" destOrd="0" presId="urn:microsoft.com/office/officeart/2018/5/layout/IconCircleLabelList"/>
    <dgm:cxn modelId="{B417621A-2A45-4087-A3C3-35800BD6580F}" type="presParOf" srcId="{ED9F139A-B5EA-49E3-8AB1-F77B50D5EBEC}" destId="{F30C9DB8-8A4C-4911-9531-2848579EF8E6}" srcOrd="2" destOrd="0" presId="urn:microsoft.com/office/officeart/2018/5/layout/IconCircleLabelList"/>
    <dgm:cxn modelId="{4E1500E0-919C-44D5-8A74-D13F302AFC71}" type="presParOf" srcId="{ED9F139A-B5EA-49E3-8AB1-F77B50D5EBEC}" destId="{7592B323-BAA1-4084-92DB-00E9E4A615A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AF7D94-85CD-449F-BF77-8BC2EA9BEF95}"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C609B4E-A5A0-4EE0-ADF7-9A2CFDF48026}">
      <dgm:prSet/>
      <dgm:spPr/>
      <dgm:t>
        <a:bodyPr/>
        <a:lstStyle/>
        <a:p>
          <a:pPr>
            <a:lnSpc>
              <a:spcPct val="100000"/>
            </a:lnSpc>
            <a:defRPr b="1"/>
          </a:pPr>
          <a:r>
            <a:rPr lang="tr-TR"/>
            <a:t>İmalat ve Endüstri 4.0</a:t>
          </a:r>
          <a:endParaRPr lang="en-US"/>
        </a:p>
      </dgm:t>
    </dgm:pt>
    <dgm:pt modelId="{EFC5EB21-E761-43F5-B6AA-55CD18879DE0}" type="parTrans" cxnId="{920FC81C-229B-478B-A422-8BEAA01E0AD4}">
      <dgm:prSet/>
      <dgm:spPr/>
      <dgm:t>
        <a:bodyPr/>
        <a:lstStyle/>
        <a:p>
          <a:endParaRPr lang="en-US"/>
        </a:p>
      </dgm:t>
    </dgm:pt>
    <dgm:pt modelId="{CC75CE39-3C65-4283-A025-DC454676CBC6}" type="sibTrans" cxnId="{920FC81C-229B-478B-A422-8BEAA01E0AD4}">
      <dgm:prSet/>
      <dgm:spPr/>
      <dgm:t>
        <a:bodyPr/>
        <a:lstStyle/>
        <a:p>
          <a:endParaRPr lang="en-US"/>
        </a:p>
      </dgm:t>
    </dgm:pt>
    <dgm:pt modelId="{08951E10-9556-4940-A9B2-B6EC22AC88A3}">
      <dgm:prSet/>
      <dgm:spPr/>
      <dgm:t>
        <a:bodyPr/>
        <a:lstStyle/>
        <a:p>
          <a:pPr>
            <a:lnSpc>
              <a:spcPct val="100000"/>
            </a:lnSpc>
            <a:defRPr b="1"/>
          </a:pPr>
          <a:r>
            <a:rPr lang="tr-TR"/>
            <a:t>Akıllı Üretim Sistemleri: Yapay zeka, üretim hatlarını otomatikleştirir ve optimize eder. Üretim süreçlerinde, makineler arasındaki iletişimi artırarak hata oranını azaltır ve üretim verimliliğini yükseltir.</a:t>
          </a:r>
          <a:endParaRPr lang="en-US"/>
        </a:p>
      </dgm:t>
    </dgm:pt>
    <dgm:pt modelId="{FB3C9D46-BF53-44F1-9DA9-5D063EC62440}" type="parTrans" cxnId="{6434337B-1A3E-4138-910E-E2D639036F61}">
      <dgm:prSet/>
      <dgm:spPr/>
      <dgm:t>
        <a:bodyPr/>
        <a:lstStyle/>
        <a:p>
          <a:endParaRPr lang="en-US"/>
        </a:p>
      </dgm:t>
    </dgm:pt>
    <dgm:pt modelId="{920F8990-64B9-4C40-A09D-4CB0A23A43F1}" type="sibTrans" cxnId="{6434337B-1A3E-4138-910E-E2D639036F61}">
      <dgm:prSet/>
      <dgm:spPr/>
      <dgm:t>
        <a:bodyPr/>
        <a:lstStyle/>
        <a:p>
          <a:endParaRPr lang="en-US"/>
        </a:p>
      </dgm:t>
    </dgm:pt>
    <dgm:pt modelId="{B4248747-B37E-44F5-8A7F-07A2B5F0811A}">
      <dgm:prSet/>
      <dgm:spPr/>
      <dgm:t>
        <a:bodyPr/>
        <a:lstStyle/>
        <a:p>
          <a:pPr>
            <a:lnSpc>
              <a:spcPct val="100000"/>
            </a:lnSpc>
          </a:pPr>
          <a:r>
            <a:rPr lang="tr-TR"/>
            <a:t>Örnek: Endüstri 4.0, robotların ve yapay zeka sistemlerinin entegre edilmesiyle daha verimli üretim süreçleri sunar.</a:t>
          </a:r>
          <a:endParaRPr lang="en-US"/>
        </a:p>
      </dgm:t>
    </dgm:pt>
    <dgm:pt modelId="{1798BB5C-48BE-4E8A-B42F-E5411138D71B}" type="parTrans" cxnId="{AAF82B46-88A5-417D-868C-C2C5EF67A6A4}">
      <dgm:prSet/>
      <dgm:spPr/>
      <dgm:t>
        <a:bodyPr/>
        <a:lstStyle/>
        <a:p>
          <a:endParaRPr lang="en-US"/>
        </a:p>
      </dgm:t>
    </dgm:pt>
    <dgm:pt modelId="{601D90C8-E68B-4291-80E6-4615328A4BE2}" type="sibTrans" cxnId="{AAF82B46-88A5-417D-868C-C2C5EF67A6A4}">
      <dgm:prSet/>
      <dgm:spPr/>
      <dgm:t>
        <a:bodyPr/>
        <a:lstStyle/>
        <a:p>
          <a:endParaRPr lang="en-US"/>
        </a:p>
      </dgm:t>
    </dgm:pt>
    <dgm:pt modelId="{3FD12876-33C2-4711-9A5B-781EE9CFAE2B}">
      <dgm:prSet/>
      <dgm:spPr/>
      <dgm:t>
        <a:bodyPr/>
        <a:lstStyle/>
        <a:p>
          <a:pPr>
            <a:lnSpc>
              <a:spcPct val="100000"/>
            </a:lnSpc>
            <a:defRPr b="1"/>
          </a:pPr>
          <a:r>
            <a:rPr lang="tr-TR"/>
            <a:t>Kestirimci Bakım: AI, makinelerin çalışma performansını izleyerek arızaların ne zaman meydana geleceğini tahmin eder. Bu sayede, bakım maliyetleri düşer ve üretim kesintileri önlenir.</a:t>
          </a:r>
          <a:endParaRPr lang="en-US"/>
        </a:p>
      </dgm:t>
    </dgm:pt>
    <dgm:pt modelId="{622C31C7-7ADB-409B-B7B5-8C4F13BF0457}" type="parTrans" cxnId="{D86FCA95-5CFE-48DD-BE72-502E8D99D866}">
      <dgm:prSet/>
      <dgm:spPr/>
      <dgm:t>
        <a:bodyPr/>
        <a:lstStyle/>
        <a:p>
          <a:endParaRPr lang="en-US"/>
        </a:p>
      </dgm:t>
    </dgm:pt>
    <dgm:pt modelId="{9327C62C-68C1-4869-BB82-FD4E5ADF6752}" type="sibTrans" cxnId="{D86FCA95-5CFE-48DD-BE72-502E8D99D866}">
      <dgm:prSet/>
      <dgm:spPr/>
      <dgm:t>
        <a:bodyPr/>
        <a:lstStyle/>
        <a:p>
          <a:endParaRPr lang="en-US"/>
        </a:p>
      </dgm:t>
    </dgm:pt>
    <dgm:pt modelId="{F5144FD5-EBE0-474D-B7F2-88DEADD481ED}">
      <dgm:prSet/>
      <dgm:spPr/>
      <dgm:t>
        <a:bodyPr/>
        <a:lstStyle/>
        <a:p>
          <a:pPr>
            <a:lnSpc>
              <a:spcPct val="100000"/>
            </a:lnSpc>
          </a:pPr>
          <a:r>
            <a:rPr lang="tr-TR"/>
            <a:t>Örnek: Siemens ve General Electric gibi şirketler, endüstriyel makinelerin arızalarını önceden tespit etmek için AI kullanır</a:t>
          </a:r>
          <a:endParaRPr lang="en-US"/>
        </a:p>
      </dgm:t>
    </dgm:pt>
    <dgm:pt modelId="{0A3B105D-6BCF-49E7-8648-799BBAE1148D}" type="parTrans" cxnId="{974CB655-6E98-4DE1-A6A2-62BE62337FE8}">
      <dgm:prSet/>
      <dgm:spPr/>
      <dgm:t>
        <a:bodyPr/>
        <a:lstStyle/>
        <a:p>
          <a:endParaRPr lang="en-US"/>
        </a:p>
      </dgm:t>
    </dgm:pt>
    <dgm:pt modelId="{AF480815-75BF-458E-B7F8-640229E71011}" type="sibTrans" cxnId="{974CB655-6E98-4DE1-A6A2-62BE62337FE8}">
      <dgm:prSet/>
      <dgm:spPr/>
      <dgm:t>
        <a:bodyPr/>
        <a:lstStyle/>
        <a:p>
          <a:endParaRPr lang="en-US"/>
        </a:p>
      </dgm:t>
    </dgm:pt>
    <dgm:pt modelId="{2EF3F8C4-5485-438D-BE2E-D0568DACDAB3}" type="pres">
      <dgm:prSet presAssocID="{04AF7D94-85CD-449F-BF77-8BC2EA9BEF95}" presName="root" presStyleCnt="0">
        <dgm:presLayoutVars>
          <dgm:dir/>
          <dgm:resizeHandles val="exact"/>
        </dgm:presLayoutVars>
      </dgm:prSet>
      <dgm:spPr/>
    </dgm:pt>
    <dgm:pt modelId="{3AB504A0-1532-4059-B7F7-84AA1320FC91}" type="pres">
      <dgm:prSet presAssocID="{9C609B4E-A5A0-4EE0-ADF7-9A2CFDF48026}" presName="compNode" presStyleCnt="0"/>
      <dgm:spPr/>
    </dgm:pt>
    <dgm:pt modelId="{526CEF85-276D-46DE-B505-9AD5D3548C8E}" type="pres">
      <dgm:prSet presAssocID="{9C609B4E-A5A0-4EE0-ADF7-9A2CFDF48026}"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Fabrika"/>
        </a:ext>
      </dgm:extLst>
    </dgm:pt>
    <dgm:pt modelId="{7AB95011-B599-48E0-A5A8-1460C6206C8C}" type="pres">
      <dgm:prSet presAssocID="{9C609B4E-A5A0-4EE0-ADF7-9A2CFDF48026}" presName="iconSpace" presStyleCnt="0"/>
      <dgm:spPr/>
    </dgm:pt>
    <dgm:pt modelId="{2F319657-DD56-4479-B785-B82320E4F5CC}" type="pres">
      <dgm:prSet presAssocID="{9C609B4E-A5A0-4EE0-ADF7-9A2CFDF48026}" presName="parTx" presStyleLbl="revTx" presStyleIdx="0" presStyleCnt="6">
        <dgm:presLayoutVars>
          <dgm:chMax val="0"/>
          <dgm:chPref val="0"/>
        </dgm:presLayoutVars>
      </dgm:prSet>
      <dgm:spPr/>
    </dgm:pt>
    <dgm:pt modelId="{275A4D9C-C99E-4A40-9533-A17CC681444B}" type="pres">
      <dgm:prSet presAssocID="{9C609B4E-A5A0-4EE0-ADF7-9A2CFDF48026}" presName="txSpace" presStyleCnt="0"/>
      <dgm:spPr/>
    </dgm:pt>
    <dgm:pt modelId="{B061A333-AAFF-4888-B7CF-DB5A5732446F}" type="pres">
      <dgm:prSet presAssocID="{9C609B4E-A5A0-4EE0-ADF7-9A2CFDF48026}" presName="desTx" presStyleLbl="revTx" presStyleIdx="1" presStyleCnt="6">
        <dgm:presLayoutVars/>
      </dgm:prSet>
      <dgm:spPr/>
    </dgm:pt>
    <dgm:pt modelId="{3CAE33A7-7F04-47ED-942D-811C5247BEBE}" type="pres">
      <dgm:prSet presAssocID="{CC75CE39-3C65-4283-A025-DC454676CBC6}" presName="sibTrans" presStyleCnt="0"/>
      <dgm:spPr/>
    </dgm:pt>
    <dgm:pt modelId="{F835A9BD-23B8-4B7D-8F5D-607C13ED917B}" type="pres">
      <dgm:prSet presAssocID="{08951E10-9556-4940-A9B2-B6EC22AC88A3}" presName="compNode" presStyleCnt="0"/>
      <dgm:spPr/>
    </dgm:pt>
    <dgm:pt modelId="{B559869C-59A4-45CC-A807-5FD6D3CA80CD}" type="pres">
      <dgm:prSet presAssocID="{08951E10-9556-4940-A9B2-B6EC22AC88A3}"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obot"/>
        </a:ext>
      </dgm:extLst>
    </dgm:pt>
    <dgm:pt modelId="{0B1DFE87-C003-49E9-A5E3-E36989E06FFB}" type="pres">
      <dgm:prSet presAssocID="{08951E10-9556-4940-A9B2-B6EC22AC88A3}" presName="iconSpace" presStyleCnt="0"/>
      <dgm:spPr/>
    </dgm:pt>
    <dgm:pt modelId="{DF7D935D-926A-45C7-8444-8BC8E397881C}" type="pres">
      <dgm:prSet presAssocID="{08951E10-9556-4940-A9B2-B6EC22AC88A3}" presName="parTx" presStyleLbl="revTx" presStyleIdx="2" presStyleCnt="6">
        <dgm:presLayoutVars>
          <dgm:chMax val="0"/>
          <dgm:chPref val="0"/>
        </dgm:presLayoutVars>
      </dgm:prSet>
      <dgm:spPr/>
    </dgm:pt>
    <dgm:pt modelId="{9EEE7DEA-A3B2-4971-8A00-566BB3074E03}" type="pres">
      <dgm:prSet presAssocID="{08951E10-9556-4940-A9B2-B6EC22AC88A3}" presName="txSpace" presStyleCnt="0"/>
      <dgm:spPr/>
    </dgm:pt>
    <dgm:pt modelId="{9A76AFAF-E0D2-481C-B9BD-83B585350BDA}" type="pres">
      <dgm:prSet presAssocID="{08951E10-9556-4940-A9B2-B6EC22AC88A3}" presName="desTx" presStyleLbl="revTx" presStyleIdx="3" presStyleCnt="6">
        <dgm:presLayoutVars/>
      </dgm:prSet>
      <dgm:spPr/>
    </dgm:pt>
    <dgm:pt modelId="{084652AE-27A6-42F4-AEA0-220F32670CD2}" type="pres">
      <dgm:prSet presAssocID="{920F8990-64B9-4C40-A09D-4CB0A23A43F1}" presName="sibTrans" presStyleCnt="0"/>
      <dgm:spPr/>
    </dgm:pt>
    <dgm:pt modelId="{DE882112-C7DB-439B-96AF-2D81FBAAEF4A}" type="pres">
      <dgm:prSet presAssocID="{3FD12876-33C2-4711-9A5B-781EE9CFAE2B}" presName="compNode" presStyleCnt="0"/>
      <dgm:spPr/>
    </dgm:pt>
    <dgm:pt modelId="{071105AD-66CB-4F26-AD51-9B7D3890DBC4}" type="pres">
      <dgm:prSet presAssocID="{3FD12876-33C2-4711-9A5B-781EE9CFAE2B}"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İstatistikler"/>
        </a:ext>
      </dgm:extLst>
    </dgm:pt>
    <dgm:pt modelId="{DBC9D793-AA12-4F5D-9C91-AC6662B0B05B}" type="pres">
      <dgm:prSet presAssocID="{3FD12876-33C2-4711-9A5B-781EE9CFAE2B}" presName="iconSpace" presStyleCnt="0"/>
      <dgm:spPr/>
    </dgm:pt>
    <dgm:pt modelId="{8EB21974-72DC-4A60-B9C2-F2C792FCACEB}" type="pres">
      <dgm:prSet presAssocID="{3FD12876-33C2-4711-9A5B-781EE9CFAE2B}" presName="parTx" presStyleLbl="revTx" presStyleIdx="4" presStyleCnt="6">
        <dgm:presLayoutVars>
          <dgm:chMax val="0"/>
          <dgm:chPref val="0"/>
        </dgm:presLayoutVars>
      </dgm:prSet>
      <dgm:spPr/>
    </dgm:pt>
    <dgm:pt modelId="{884DE726-9752-4BAA-863B-5ED8C37EBDD6}" type="pres">
      <dgm:prSet presAssocID="{3FD12876-33C2-4711-9A5B-781EE9CFAE2B}" presName="txSpace" presStyleCnt="0"/>
      <dgm:spPr/>
    </dgm:pt>
    <dgm:pt modelId="{DA040E10-E7F5-4503-A6FD-CCEEEAD85485}" type="pres">
      <dgm:prSet presAssocID="{3FD12876-33C2-4711-9A5B-781EE9CFAE2B}" presName="desTx" presStyleLbl="revTx" presStyleIdx="5" presStyleCnt="6">
        <dgm:presLayoutVars/>
      </dgm:prSet>
      <dgm:spPr/>
    </dgm:pt>
  </dgm:ptLst>
  <dgm:cxnLst>
    <dgm:cxn modelId="{920FC81C-229B-478B-A422-8BEAA01E0AD4}" srcId="{04AF7D94-85CD-449F-BF77-8BC2EA9BEF95}" destId="{9C609B4E-A5A0-4EE0-ADF7-9A2CFDF48026}" srcOrd="0" destOrd="0" parTransId="{EFC5EB21-E761-43F5-B6AA-55CD18879DE0}" sibTransId="{CC75CE39-3C65-4283-A025-DC454676CBC6}"/>
    <dgm:cxn modelId="{DCB75963-45F3-492F-83F6-9A1C2B07EB92}" type="presOf" srcId="{9C609B4E-A5A0-4EE0-ADF7-9A2CFDF48026}" destId="{2F319657-DD56-4479-B785-B82320E4F5CC}" srcOrd="0" destOrd="0" presId="urn:microsoft.com/office/officeart/2018/2/layout/IconLabelDescriptionList"/>
    <dgm:cxn modelId="{BC79E044-92AA-4DF0-A59E-F6B06B159371}" type="presOf" srcId="{B4248747-B37E-44F5-8A7F-07A2B5F0811A}" destId="{9A76AFAF-E0D2-481C-B9BD-83B585350BDA}" srcOrd="0" destOrd="0" presId="urn:microsoft.com/office/officeart/2018/2/layout/IconLabelDescriptionList"/>
    <dgm:cxn modelId="{AAF82B46-88A5-417D-868C-C2C5EF67A6A4}" srcId="{08951E10-9556-4940-A9B2-B6EC22AC88A3}" destId="{B4248747-B37E-44F5-8A7F-07A2B5F0811A}" srcOrd="0" destOrd="0" parTransId="{1798BB5C-48BE-4E8A-B42F-E5411138D71B}" sibTransId="{601D90C8-E68B-4291-80E6-4615328A4BE2}"/>
    <dgm:cxn modelId="{974CB655-6E98-4DE1-A6A2-62BE62337FE8}" srcId="{3FD12876-33C2-4711-9A5B-781EE9CFAE2B}" destId="{F5144FD5-EBE0-474D-B7F2-88DEADD481ED}" srcOrd="0" destOrd="0" parTransId="{0A3B105D-6BCF-49E7-8648-799BBAE1148D}" sibTransId="{AF480815-75BF-458E-B7F8-640229E71011}"/>
    <dgm:cxn modelId="{6434337B-1A3E-4138-910E-E2D639036F61}" srcId="{04AF7D94-85CD-449F-BF77-8BC2EA9BEF95}" destId="{08951E10-9556-4940-A9B2-B6EC22AC88A3}" srcOrd="1" destOrd="0" parTransId="{FB3C9D46-BF53-44F1-9DA9-5D063EC62440}" sibTransId="{920F8990-64B9-4C40-A09D-4CB0A23A43F1}"/>
    <dgm:cxn modelId="{6D97B695-9651-4457-A53E-329599FD64F7}" type="presOf" srcId="{08951E10-9556-4940-A9B2-B6EC22AC88A3}" destId="{DF7D935D-926A-45C7-8444-8BC8E397881C}" srcOrd="0" destOrd="0" presId="urn:microsoft.com/office/officeart/2018/2/layout/IconLabelDescriptionList"/>
    <dgm:cxn modelId="{D86FCA95-5CFE-48DD-BE72-502E8D99D866}" srcId="{04AF7D94-85CD-449F-BF77-8BC2EA9BEF95}" destId="{3FD12876-33C2-4711-9A5B-781EE9CFAE2B}" srcOrd="2" destOrd="0" parTransId="{622C31C7-7ADB-409B-B7B5-8C4F13BF0457}" sibTransId="{9327C62C-68C1-4869-BB82-FD4E5ADF6752}"/>
    <dgm:cxn modelId="{2B452A9E-A177-4DF5-8B4B-2338EB079BBE}" type="presOf" srcId="{F5144FD5-EBE0-474D-B7F2-88DEADD481ED}" destId="{DA040E10-E7F5-4503-A6FD-CCEEEAD85485}" srcOrd="0" destOrd="0" presId="urn:microsoft.com/office/officeart/2018/2/layout/IconLabelDescriptionList"/>
    <dgm:cxn modelId="{D8A193B1-266E-4843-8EA7-EE59BD7439D6}" type="presOf" srcId="{3FD12876-33C2-4711-9A5B-781EE9CFAE2B}" destId="{8EB21974-72DC-4A60-B9C2-F2C792FCACEB}" srcOrd="0" destOrd="0" presId="urn:microsoft.com/office/officeart/2018/2/layout/IconLabelDescriptionList"/>
    <dgm:cxn modelId="{FF61A8F1-28A0-4783-B145-4F3BA84172B9}" type="presOf" srcId="{04AF7D94-85CD-449F-BF77-8BC2EA9BEF95}" destId="{2EF3F8C4-5485-438D-BE2E-D0568DACDAB3}" srcOrd="0" destOrd="0" presId="urn:microsoft.com/office/officeart/2018/2/layout/IconLabelDescriptionList"/>
    <dgm:cxn modelId="{DC5F9172-9010-4CDF-A520-B443D0EB5AE6}" type="presParOf" srcId="{2EF3F8C4-5485-438D-BE2E-D0568DACDAB3}" destId="{3AB504A0-1532-4059-B7F7-84AA1320FC91}" srcOrd="0" destOrd="0" presId="urn:microsoft.com/office/officeart/2018/2/layout/IconLabelDescriptionList"/>
    <dgm:cxn modelId="{C1E27183-CE8C-4E62-9D6B-5E3257D9D969}" type="presParOf" srcId="{3AB504A0-1532-4059-B7F7-84AA1320FC91}" destId="{526CEF85-276D-46DE-B505-9AD5D3548C8E}" srcOrd="0" destOrd="0" presId="urn:microsoft.com/office/officeart/2018/2/layout/IconLabelDescriptionList"/>
    <dgm:cxn modelId="{0B3D87E4-D144-49C9-BAE7-5FE7979908BE}" type="presParOf" srcId="{3AB504A0-1532-4059-B7F7-84AA1320FC91}" destId="{7AB95011-B599-48E0-A5A8-1460C6206C8C}" srcOrd="1" destOrd="0" presId="urn:microsoft.com/office/officeart/2018/2/layout/IconLabelDescriptionList"/>
    <dgm:cxn modelId="{12B31A03-B60A-4710-AF7A-DD9E7D4E4AAA}" type="presParOf" srcId="{3AB504A0-1532-4059-B7F7-84AA1320FC91}" destId="{2F319657-DD56-4479-B785-B82320E4F5CC}" srcOrd="2" destOrd="0" presId="urn:microsoft.com/office/officeart/2018/2/layout/IconLabelDescriptionList"/>
    <dgm:cxn modelId="{3501D58F-5B8F-4294-AE1B-50A00096D0E0}" type="presParOf" srcId="{3AB504A0-1532-4059-B7F7-84AA1320FC91}" destId="{275A4D9C-C99E-4A40-9533-A17CC681444B}" srcOrd="3" destOrd="0" presId="urn:microsoft.com/office/officeart/2018/2/layout/IconLabelDescriptionList"/>
    <dgm:cxn modelId="{F41E3C33-9025-4FC9-AF12-0B6C8996A0C4}" type="presParOf" srcId="{3AB504A0-1532-4059-B7F7-84AA1320FC91}" destId="{B061A333-AAFF-4888-B7CF-DB5A5732446F}" srcOrd="4" destOrd="0" presId="urn:microsoft.com/office/officeart/2018/2/layout/IconLabelDescriptionList"/>
    <dgm:cxn modelId="{CF1BF694-769F-4165-8DE1-21135D932452}" type="presParOf" srcId="{2EF3F8C4-5485-438D-BE2E-D0568DACDAB3}" destId="{3CAE33A7-7F04-47ED-942D-811C5247BEBE}" srcOrd="1" destOrd="0" presId="urn:microsoft.com/office/officeart/2018/2/layout/IconLabelDescriptionList"/>
    <dgm:cxn modelId="{8E5900C3-6381-4710-A25C-901C743EE6EA}" type="presParOf" srcId="{2EF3F8C4-5485-438D-BE2E-D0568DACDAB3}" destId="{F835A9BD-23B8-4B7D-8F5D-607C13ED917B}" srcOrd="2" destOrd="0" presId="urn:microsoft.com/office/officeart/2018/2/layout/IconLabelDescriptionList"/>
    <dgm:cxn modelId="{1B006827-BE55-44FD-A664-99ACB69D73B3}" type="presParOf" srcId="{F835A9BD-23B8-4B7D-8F5D-607C13ED917B}" destId="{B559869C-59A4-45CC-A807-5FD6D3CA80CD}" srcOrd="0" destOrd="0" presId="urn:microsoft.com/office/officeart/2018/2/layout/IconLabelDescriptionList"/>
    <dgm:cxn modelId="{2611EDD9-D898-4B1D-9046-18CB5D5AD2AA}" type="presParOf" srcId="{F835A9BD-23B8-4B7D-8F5D-607C13ED917B}" destId="{0B1DFE87-C003-49E9-A5E3-E36989E06FFB}" srcOrd="1" destOrd="0" presId="urn:microsoft.com/office/officeart/2018/2/layout/IconLabelDescriptionList"/>
    <dgm:cxn modelId="{3E1A0033-916A-4FE7-B502-CBAF79C6D076}" type="presParOf" srcId="{F835A9BD-23B8-4B7D-8F5D-607C13ED917B}" destId="{DF7D935D-926A-45C7-8444-8BC8E397881C}" srcOrd="2" destOrd="0" presId="urn:microsoft.com/office/officeart/2018/2/layout/IconLabelDescriptionList"/>
    <dgm:cxn modelId="{3D52174A-5332-4652-AC83-9C1950F80D97}" type="presParOf" srcId="{F835A9BD-23B8-4B7D-8F5D-607C13ED917B}" destId="{9EEE7DEA-A3B2-4971-8A00-566BB3074E03}" srcOrd="3" destOrd="0" presId="urn:microsoft.com/office/officeart/2018/2/layout/IconLabelDescriptionList"/>
    <dgm:cxn modelId="{7684E3F6-3001-4E72-A098-68FB3A88FAEE}" type="presParOf" srcId="{F835A9BD-23B8-4B7D-8F5D-607C13ED917B}" destId="{9A76AFAF-E0D2-481C-B9BD-83B585350BDA}" srcOrd="4" destOrd="0" presId="urn:microsoft.com/office/officeart/2018/2/layout/IconLabelDescriptionList"/>
    <dgm:cxn modelId="{458B68A0-C9C1-4018-8A36-BC1FD93AEF21}" type="presParOf" srcId="{2EF3F8C4-5485-438D-BE2E-D0568DACDAB3}" destId="{084652AE-27A6-42F4-AEA0-220F32670CD2}" srcOrd="3" destOrd="0" presId="urn:microsoft.com/office/officeart/2018/2/layout/IconLabelDescriptionList"/>
    <dgm:cxn modelId="{1225552A-972E-4DCF-A13D-97F41D427778}" type="presParOf" srcId="{2EF3F8C4-5485-438D-BE2E-D0568DACDAB3}" destId="{DE882112-C7DB-439B-96AF-2D81FBAAEF4A}" srcOrd="4" destOrd="0" presId="urn:microsoft.com/office/officeart/2018/2/layout/IconLabelDescriptionList"/>
    <dgm:cxn modelId="{9D497AF2-F877-441C-895A-8F409756A16A}" type="presParOf" srcId="{DE882112-C7DB-439B-96AF-2D81FBAAEF4A}" destId="{071105AD-66CB-4F26-AD51-9B7D3890DBC4}" srcOrd="0" destOrd="0" presId="urn:microsoft.com/office/officeart/2018/2/layout/IconLabelDescriptionList"/>
    <dgm:cxn modelId="{5268CB2C-36EA-4CC2-8FBA-2D12D422083A}" type="presParOf" srcId="{DE882112-C7DB-439B-96AF-2D81FBAAEF4A}" destId="{DBC9D793-AA12-4F5D-9C91-AC6662B0B05B}" srcOrd="1" destOrd="0" presId="urn:microsoft.com/office/officeart/2018/2/layout/IconLabelDescriptionList"/>
    <dgm:cxn modelId="{8F84C3CE-440A-44B4-A761-33C2A6386464}" type="presParOf" srcId="{DE882112-C7DB-439B-96AF-2D81FBAAEF4A}" destId="{8EB21974-72DC-4A60-B9C2-F2C792FCACEB}" srcOrd="2" destOrd="0" presId="urn:microsoft.com/office/officeart/2018/2/layout/IconLabelDescriptionList"/>
    <dgm:cxn modelId="{68403F6B-0464-4F09-9D71-86C44C1BE619}" type="presParOf" srcId="{DE882112-C7DB-439B-96AF-2D81FBAAEF4A}" destId="{884DE726-9752-4BAA-863B-5ED8C37EBDD6}" srcOrd="3" destOrd="0" presId="urn:microsoft.com/office/officeart/2018/2/layout/IconLabelDescriptionList"/>
    <dgm:cxn modelId="{224AE3F3-12B5-45FB-833C-1CAE1F133B8C}" type="presParOf" srcId="{DE882112-C7DB-439B-96AF-2D81FBAAEF4A}" destId="{DA040E10-E7F5-4503-A6FD-CCEEEAD8548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71F35-3B5D-478D-8EC9-15AA90ECCDD0}">
      <dsp:nvSpPr>
        <dsp:cNvPr id="0" name=""/>
        <dsp:cNvSpPr/>
      </dsp:nvSpPr>
      <dsp:spPr>
        <a:xfrm>
          <a:off x="8992" y="0"/>
          <a:ext cx="608629" cy="31974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C4DE3-FA50-4F08-8744-FFAF2ACA9D4C}">
      <dsp:nvSpPr>
        <dsp:cNvPr id="0" name=""/>
        <dsp:cNvSpPr/>
      </dsp:nvSpPr>
      <dsp:spPr>
        <a:xfrm>
          <a:off x="8992" y="393397"/>
          <a:ext cx="1738942" cy="206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b="1" kern="1200"/>
            <a:t>Sağlık Sektörü</a:t>
          </a:r>
          <a:endParaRPr lang="en-US" sz="1400" kern="1200" dirty="0"/>
        </a:p>
      </dsp:txBody>
      <dsp:txXfrm>
        <a:off x="8992" y="393397"/>
        <a:ext cx="1738942" cy="2060508"/>
      </dsp:txXfrm>
    </dsp:sp>
    <dsp:sp modelId="{A471A074-D14B-4D47-B403-207B9D6C5503}">
      <dsp:nvSpPr>
        <dsp:cNvPr id="0" name=""/>
        <dsp:cNvSpPr/>
      </dsp:nvSpPr>
      <dsp:spPr>
        <a:xfrm>
          <a:off x="8992" y="2488161"/>
          <a:ext cx="1738942" cy="775342"/>
        </a:xfrm>
        <a:prstGeom prst="rect">
          <a:avLst/>
        </a:prstGeom>
        <a:noFill/>
        <a:ln>
          <a:noFill/>
        </a:ln>
        <a:effectLst/>
      </dsp:spPr>
      <dsp:style>
        <a:lnRef idx="0">
          <a:scrgbClr r="0" g="0" b="0"/>
        </a:lnRef>
        <a:fillRef idx="0">
          <a:scrgbClr r="0" g="0" b="0"/>
        </a:fillRef>
        <a:effectRef idx="0">
          <a:scrgbClr r="0" g="0" b="0"/>
        </a:effectRef>
        <a:fontRef idx="minor"/>
      </dsp:style>
    </dsp:sp>
    <dsp:sp modelId="{B3F5FE75-87F4-4E96-BB29-72E187A66C1C}">
      <dsp:nvSpPr>
        <dsp:cNvPr id="0" name=""/>
        <dsp:cNvSpPr/>
      </dsp:nvSpPr>
      <dsp:spPr>
        <a:xfrm>
          <a:off x="2052250" y="0"/>
          <a:ext cx="608629" cy="31974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9630C5-4E9D-4E0E-B428-EE3868E49FA3}">
      <dsp:nvSpPr>
        <dsp:cNvPr id="0" name=""/>
        <dsp:cNvSpPr/>
      </dsp:nvSpPr>
      <dsp:spPr>
        <a:xfrm>
          <a:off x="2087081" y="376521"/>
          <a:ext cx="1738942" cy="206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dirty="0"/>
            <a:t>Hastalık Teşhisi ve Tedavi Planlama: Yapay zeka, tıbbi görüntüleme, genetik analiz ve hasta verilerini kullanarak hastalıkların teşhisinde önemli rol oynar. Örneğin, AI tabanlı sistemler, kanser, kalp hastalıkları gibi kompleks hastalıkların teşhisinde doktorlara yardımcı olabilir.</a:t>
          </a:r>
          <a:endParaRPr lang="en-US" sz="1400" kern="1200" dirty="0"/>
        </a:p>
      </dsp:txBody>
      <dsp:txXfrm>
        <a:off x="2087081" y="376521"/>
        <a:ext cx="1738942" cy="2060508"/>
      </dsp:txXfrm>
    </dsp:sp>
    <dsp:sp modelId="{C880BE93-79EC-4266-BE78-9D48C7BD8FCD}">
      <dsp:nvSpPr>
        <dsp:cNvPr id="0" name=""/>
        <dsp:cNvSpPr/>
      </dsp:nvSpPr>
      <dsp:spPr>
        <a:xfrm>
          <a:off x="0" y="2488161"/>
          <a:ext cx="1738942" cy="775342"/>
        </a:xfrm>
        <a:prstGeom prst="rect">
          <a:avLst/>
        </a:prstGeom>
        <a:noFill/>
        <a:ln>
          <a:noFill/>
        </a:ln>
        <a:effectLst/>
      </dsp:spPr>
      <dsp:style>
        <a:lnRef idx="0">
          <a:scrgbClr r="0" g="0" b="0"/>
        </a:lnRef>
        <a:fillRef idx="0">
          <a:scrgbClr r="0" g="0" b="0"/>
        </a:fillRef>
        <a:effectRef idx="0">
          <a:scrgbClr r="0" g="0" b="0"/>
        </a:effectRef>
        <a:fontRef idx="minor"/>
      </dsp:style>
    </dsp:sp>
    <dsp:sp modelId="{502FE2CC-C1F0-48B0-90E5-F33BE383F9BB}">
      <dsp:nvSpPr>
        <dsp:cNvPr id="0" name=""/>
        <dsp:cNvSpPr/>
      </dsp:nvSpPr>
      <dsp:spPr>
        <a:xfrm>
          <a:off x="4095507" y="0"/>
          <a:ext cx="608629" cy="31974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0D2F9-1278-449D-99F5-2320A00FB3BF}">
      <dsp:nvSpPr>
        <dsp:cNvPr id="0" name=""/>
        <dsp:cNvSpPr/>
      </dsp:nvSpPr>
      <dsp:spPr>
        <a:xfrm>
          <a:off x="4095507" y="393397"/>
          <a:ext cx="1738942" cy="206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Radyoloji ve Görüntü Analizi: AI, röntgen, MRI, tomografi gibi görüntüleri analiz ederek doktorların gözden kaçırabileceği bulguları tespit edebilir. Yapay zeka, tümörleri veya anormal dokuları hızlıca tanıyabilir.</a:t>
          </a:r>
          <a:endParaRPr lang="en-US" sz="1400" kern="1200"/>
        </a:p>
      </dsp:txBody>
      <dsp:txXfrm>
        <a:off x="4095507" y="393397"/>
        <a:ext cx="1738942" cy="2060508"/>
      </dsp:txXfrm>
    </dsp:sp>
    <dsp:sp modelId="{C545A0F9-019D-4F1E-B2CE-8DF9293E827E}">
      <dsp:nvSpPr>
        <dsp:cNvPr id="0" name=""/>
        <dsp:cNvSpPr/>
      </dsp:nvSpPr>
      <dsp:spPr>
        <a:xfrm>
          <a:off x="2" y="1027262"/>
          <a:ext cx="1738942" cy="775342"/>
        </a:xfrm>
        <a:prstGeom prst="rect">
          <a:avLst/>
        </a:prstGeom>
        <a:noFill/>
        <a:ln>
          <a:noFill/>
        </a:ln>
        <a:effectLst/>
      </dsp:spPr>
      <dsp:style>
        <a:lnRef idx="0">
          <a:scrgbClr r="0" g="0" b="0"/>
        </a:lnRef>
        <a:fillRef idx="0">
          <a:scrgbClr r="0" g="0" b="0"/>
        </a:fillRef>
        <a:effectRef idx="0">
          <a:scrgbClr r="0" g="0" b="0"/>
        </a:effectRef>
        <a:fontRef idx="minor"/>
      </dsp:style>
    </dsp:sp>
    <dsp:sp modelId="{19C61510-9BED-4D7E-8720-649E62B3D24D}">
      <dsp:nvSpPr>
        <dsp:cNvPr id="0" name=""/>
        <dsp:cNvSpPr/>
      </dsp:nvSpPr>
      <dsp:spPr>
        <a:xfrm>
          <a:off x="6138764" y="0"/>
          <a:ext cx="608629" cy="31974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36DD4A-0AB9-41AF-B0B4-9350AB77CF32}">
      <dsp:nvSpPr>
        <dsp:cNvPr id="0" name=""/>
        <dsp:cNvSpPr/>
      </dsp:nvSpPr>
      <dsp:spPr>
        <a:xfrm>
          <a:off x="6138764" y="393397"/>
          <a:ext cx="1738942" cy="2060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Robotik Cerrahi: Robotlar, ameliyatlarda doktorlara destek vererek daha hassas ve minimal invaziv işlemler yapılmasına olanak tanır. Yapay zekanın kontrol ettiği robotlar, doktorların çok ince ve karmaşık operasyonları gerçekleştirmesine yardımcı olur.</a:t>
          </a:r>
          <a:endParaRPr lang="en-US" sz="1400" kern="1200"/>
        </a:p>
      </dsp:txBody>
      <dsp:txXfrm>
        <a:off x="6138764" y="393397"/>
        <a:ext cx="1738942" cy="2060508"/>
      </dsp:txXfrm>
    </dsp:sp>
    <dsp:sp modelId="{6094F96D-5712-4B2C-9208-B2C7F50A2619}">
      <dsp:nvSpPr>
        <dsp:cNvPr id="0" name=""/>
        <dsp:cNvSpPr/>
      </dsp:nvSpPr>
      <dsp:spPr>
        <a:xfrm>
          <a:off x="6138764" y="2488161"/>
          <a:ext cx="1738942" cy="77534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9D77B-D443-4DA8-BA2E-0A3FA3B17B39}">
      <dsp:nvSpPr>
        <dsp:cNvPr id="0" name=""/>
        <dsp:cNvSpPr/>
      </dsp:nvSpPr>
      <dsp:spPr>
        <a:xfrm>
          <a:off x="10039" y="0"/>
          <a:ext cx="839343" cy="78904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4AF593-DD12-4662-A756-D6E1E2E54B35}">
      <dsp:nvSpPr>
        <dsp:cNvPr id="0" name=""/>
        <dsp:cNvSpPr/>
      </dsp:nvSpPr>
      <dsp:spPr>
        <a:xfrm>
          <a:off x="10039" y="955669"/>
          <a:ext cx="2398124" cy="227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b="1" kern="1200"/>
            <a:t>Otonom Araçlar</a:t>
          </a:r>
          <a:endParaRPr lang="en-US" sz="1400" kern="1200"/>
        </a:p>
      </dsp:txBody>
      <dsp:txXfrm>
        <a:off x="10039" y="955669"/>
        <a:ext cx="2398124" cy="2277234"/>
      </dsp:txXfrm>
    </dsp:sp>
    <dsp:sp modelId="{31ACEC6B-8FEC-4970-B813-79B810BA8A55}">
      <dsp:nvSpPr>
        <dsp:cNvPr id="0" name=""/>
        <dsp:cNvSpPr/>
      </dsp:nvSpPr>
      <dsp:spPr>
        <a:xfrm>
          <a:off x="10039" y="3310404"/>
          <a:ext cx="2398124" cy="811675"/>
        </a:xfrm>
        <a:prstGeom prst="rect">
          <a:avLst/>
        </a:prstGeom>
        <a:noFill/>
        <a:ln>
          <a:noFill/>
        </a:ln>
        <a:effectLst/>
      </dsp:spPr>
      <dsp:style>
        <a:lnRef idx="0">
          <a:scrgbClr r="0" g="0" b="0"/>
        </a:lnRef>
        <a:fillRef idx="0">
          <a:scrgbClr r="0" g="0" b="0"/>
        </a:fillRef>
        <a:effectRef idx="0">
          <a:scrgbClr r="0" g="0" b="0"/>
        </a:effectRef>
        <a:fontRef idx="minor"/>
      </dsp:style>
    </dsp:sp>
    <dsp:sp modelId="{E2810679-83CA-4ACF-9401-2947883CBC1E}">
      <dsp:nvSpPr>
        <dsp:cNvPr id="0" name=""/>
        <dsp:cNvSpPr/>
      </dsp:nvSpPr>
      <dsp:spPr>
        <a:xfrm>
          <a:off x="2827835" y="0"/>
          <a:ext cx="839343" cy="78904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070F63-7CD9-4ACB-AA58-079F61960890}">
      <dsp:nvSpPr>
        <dsp:cNvPr id="0" name=""/>
        <dsp:cNvSpPr/>
      </dsp:nvSpPr>
      <dsp:spPr>
        <a:xfrm>
          <a:off x="2827835" y="955669"/>
          <a:ext cx="2398124" cy="227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Sürücüsüz Araçlar (Otonom Araçlar): AI, otomobilin çevresini analiz etmek ve otonom kararlar almak için sensörler, kameralar ve radarlar kullanır. Bu araçlar, yol işaretlerini tanıma, trafik akışını izleme, yayaları tespit etme ve kazaları önleme gibi yeteneklere sahiptir.</a:t>
          </a:r>
          <a:endParaRPr lang="en-US" sz="1400" kern="1200"/>
        </a:p>
      </dsp:txBody>
      <dsp:txXfrm>
        <a:off x="2827835" y="955669"/>
        <a:ext cx="2398124" cy="2277234"/>
      </dsp:txXfrm>
    </dsp:sp>
    <dsp:sp modelId="{0EDA2DA8-8FC4-4BB8-A997-89BEAE8CA619}">
      <dsp:nvSpPr>
        <dsp:cNvPr id="0" name=""/>
        <dsp:cNvSpPr/>
      </dsp:nvSpPr>
      <dsp:spPr>
        <a:xfrm>
          <a:off x="5424069" y="3146292"/>
          <a:ext cx="2398124" cy="811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dirty="0"/>
            <a:t>Örnek: Google'ın </a:t>
          </a:r>
          <a:r>
            <a:rPr lang="tr-TR" sz="1100" kern="1200" dirty="0" err="1"/>
            <a:t>Waymo</a:t>
          </a:r>
          <a:r>
            <a:rPr lang="tr-TR" sz="1100" kern="1200" dirty="0"/>
            <a:t> projesi, tamamen otonom sürüş sağlayan araçlar geliştirmekte. Tesla’nın otomobilleri de sürücüsüz modda kullanıcılara sürüş desteği sunar.</a:t>
          </a:r>
          <a:endParaRPr lang="en-US" sz="1100" kern="1200" dirty="0"/>
        </a:p>
      </dsp:txBody>
      <dsp:txXfrm>
        <a:off x="5424069" y="3146292"/>
        <a:ext cx="2398124" cy="811675"/>
      </dsp:txXfrm>
    </dsp:sp>
    <dsp:sp modelId="{087E0AC9-6907-45A1-8E79-0B290C28A74D}">
      <dsp:nvSpPr>
        <dsp:cNvPr id="0" name=""/>
        <dsp:cNvSpPr/>
      </dsp:nvSpPr>
      <dsp:spPr>
        <a:xfrm>
          <a:off x="5645632" y="0"/>
          <a:ext cx="839343" cy="78904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8B2AB0-07A3-48E7-B15D-588995F846E0}">
      <dsp:nvSpPr>
        <dsp:cNvPr id="0" name=""/>
        <dsp:cNvSpPr/>
      </dsp:nvSpPr>
      <dsp:spPr>
        <a:xfrm>
          <a:off x="5645632" y="955669"/>
          <a:ext cx="2398124" cy="227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Trafik Yönetimi: AI, trafik ışıklarını optimize etmek, trafik yoğunluğunu tahmin etmek ve acil durumlara hızlı yanıt vermek için büyük şehirlerde trafik yönetim sistemlerinde kullanılır.</a:t>
          </a:r>
          <a:endParaRPr lang="en-US" sz="1400" kern="1200"/>
        </a:p>
      </dsp:txBody>
      <dsp:txXfrm>
        <a:off x="5645632" y="955669"/>
        <a:ext cx="2398124" cy="2277234"/>
      </dsp:txXfrm>
    </dsp:sp>
    <dsp:sp modelId="{0B3D1AEE-BC86-4C35-9919-CD346CB01F16}">
      <dsp:nvSpPr>
        <dsp:cNvPr id="0" name=""/>
        <dsp:cNvSpPr/>
      </dsp:nvSpPr>
      <dsp:spPr>
        <a:xfrm>
          <a:off x="5645632" y="3310404"/>
          <a:ext cx="2398124" cy="81167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2E956-A3DA-4355-9DD4-0083FF1AC9C7}">
      <dsp:nvSpPr>
        <dsp:cNvPr id="0" name=""/>
        <dsp:cNvSpPr/>
      </dsp:nvSpPr>
      <dsp:spPr>
        <a:xfrm>
          <a:off x="9379" y="46954"/>
          <a:ext cx="632945" cy="6222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72618-C553-434D-AD22-A761B2CA99C3}">
      <dsp:nvSpPr>
        <dsp:cNvPr id="0" name=""/>
        <dsp:cNvSpPr/>
      </dsp:nvSpPr>
      <dsp:spPr>
        <a:xfrm>
          <a:off x="9379" y="890300"/>
          <a:ext cx="1808415" cy="3445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b="1" kern="1200"/>
            <a:t>Finans ve Bankacılık</a:t>
          </a:r>
          <a:endParaRPr lang="en-US" sz="1400" kern="1200"/>
        </a:p>
      </dsp:txBody>
      <dsp:txXfrm>
        <a:off x="9379" y="890300"/>
        <a:ext cx="1808415" cy="3445399"/>
      </dsp:txXfrm>
    </dsp:sp>
    <dsp:sp modelId="{570EE406-440B-4121-B5EC-8726EBA004FA}">
      <dsp:nvSpPr>
        <dsp:cNvPr id="0" name=""/>
        <dsp:cNvSpPr/>
      </dsp:nvSpPr>
      <dsp:spPr>
        <a:xfrm>
          <a:off x="9379" y="4438557"/>
          <a:ext cx="1808415" cy="751265"/>
        </a:xfrm>
        <a:prstGeom prst="rect">
          <a:avLst/>
        </a:prstGeom>
        <a:noFill/>
        <a:ln>
          <a:noFill/>
        </a:ln>
        <a:effectLst/>
      </dsp:spPr>
      <dsp:style>
        <a:lnRef idx="0">
          <a:scrgbClr r="0" g="0" b="0"/>
        </a:lnRef>
        <a:fillRef idx="0">
          <a:scrgbClr r="0" g="0" b="0"/>
        </a:fillRef>
        <a:effectRef idx="0">
          <a:scrgbClr r="0" g="0" b="0"/>
        </a:effectRef>
        <a:fontRef idx="minor"/>
      </dsp:style>
    </dsp:sp>
    <dsp:sp modelId="{327456B9-34BE-4251-8A79-04C506DDB0AA}">
      <dsp:nvSpPr>
        <dsp:cNvPr id="0" name=""/>
        <dsp:cNvSpPr/>
      </dsp:nvSpPr>
      <dsp:spPr>
        <a:xfrm>
          <a:off x="2134268" y="0"/>
          <a:ext cx="632945" cy="6222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8E56C-629E-466A-874A-B26B45E81019}">
      <dsp:nvSpPr>
        <dsp:cNvPr id="0" name=""/>
        <dsp:cNvSpPr/>
      </dsp:nvSpPr>
      <dsp:spPr>
        <a:xfrm>
          <a:off x="2134268" y="843346"/>
          <a:ext cx="1808415" cy="3445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Dolandırıcılık Tespiti: AI, bankacılık işlemlerindeki anormallikleri analiz ederek potansiyel dolandırıcılık olaylarını tespit edebilir. Yapay zeka, milyonlarca işlemi gerçek zamanlı analiz eder ve kullanıcı davranışlarını izleyerek şüpheli işlemleri işaretleyebilir.</a:t>
          </a:r>
          <a:endParaRPr lang="en-US" sz="1400" kern="1200"/>
        </a:p>
      </dsp:txBody>
      <dsp:txXfrm>
        <a:off x="2134268" y="843346"/>
        <a:ext cx="1808415" cy="3445399"/>
      </dsp:txXfrm>
    </dsp:sp>
    <dsp:sp modelId="{1F113871-CFAA-4A25-81A0-5E6014A4C61F}">
      <dsp:nvSpPr>
        <dsp:cNvPr id="0" name=""/>
        <dsp:cNvSpPr/>
      </dsp:nvSpPr>
      <dsp:spPr>
        <a:xfrm>
          <a:off x="2134268" y="4391603"/>
          <a:ext cx="1808415" cy="845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dirty="0"/>
            <a:t>Örnek: Kredi kartı dolandırıcılığı veya kimlik hırsızlığı durumlarında, AI anlık müdahale ederek işlemleri durdurabilir.</a:t>
          </a:r>
          <a:endParaRPr lang="en-US" sz="1100" kern="1200" dirty="0"/>
        </a:p>
      </dsp:txBody>
      <dsp:txXfrm>
        <a:off x="2134268" y="4391603"/>
        <a:ext cx="1808415" cy="845173"/>
      </dsp:txXfrm>
    </dsp:sp>
    <dsp:sp modelId="{877AE57A-5061-461D-A658-7AA98BB37014}">
      <dsp:nvSpPr>
        <dsp:cNvPr id="0" name=""/>
        <dsp:cNvSpPr/>
      </dsp:nvSpPr>
      <dsp:spPr>
        <a:xfrm>
          <a:off x="4259156" y="46954"/>
          <a:ext cx="632945" cy="6222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405CED-F432-46DB-8CA7-07FBE417E9B4}">
      <dsp:nvSpPr>
        <dsp:cNvPr id="0" name=""/>
        <dsp:cNvSpPr/>
      </dsp:nvSpPr>
      <dsp:spPr>
        <a:xfrm>
          <a:off x="4259156" y="890300"/>
          <a:ext cx="1808415" cy="3445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Kredi Riski Analizi: Yapay zeka, bir müşterinin kredi başvurusu yaparken finansal geçmişini analiz ederek kredi riskini belirler. Bu sayede bankalar, düşük riskli müşterilere daha hızlı onay verebilir ve yüksek riskli müşterilere karşı önlem alabilir.</a:t>
          </a:r>
          <a:endParaRPr lang="en-US" sz="1400" kern="1200"/>
        </a:p>
      </dsp:txBody>
      <dsp:txXfrm>
        <a:off x="4259156" y="890300"/>
        <a:ext cx="1808415" cy="3445399"/>
      </dsp:txXfrm>
    </dsp:sp>
    <dsp:sp modelId="{48C86B5B-7F1C-43D4-9B3C-6E681746D814}">
      <dsp:nvSpPr>
        <dsp:cNvPr id="0" name=""/>
        <dsp:cNvSpPr/>
      </dsp:nvSpPr>
      <dsp:spPr>
        <a:xfrm>
          <a:off x="4259156" y="4438557"/>
          <a:ext cx="1808415" cy="75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dirty="0"/>
            <a:t>Örnek: AI tabanlı risk analiz sistemleri, kişinin ödeme alışkanlıklarını ve gelir düzeyini değerlendirerek kredi onay sürecini otomatikleştirir.</a:t>
          </a:r>
          <a:endParaRPr lang="en-US" sz="1100" kern="1200" dirty="0"/>
        </a:p>
      </dsp:txBody>
      <dsp:txXfrm>
        <a:off x="4259156" y="4438557"/>
        <a:ext cx="1808415" cy="751265"/>
      </dsp:txXfrm>
    </dsp:sp>
    <dsp:sp modelId="{F03B3567-EFCC-4CBA-AA36-05FA19145365}">
      <dsp:nvSpPr>
        <dsp:cNvPr id="0" name=""/>
        <dsp:cNvSpPr/>
      </dsp:nvSpPr>
      <dsp:spPr>
        <a:xfrm>
          <a:off x="6384045" y="46954"/>
          <a:ext cx="632945" cy="6222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396CF-9559-4710-8F89-F425249EE95D}">
      <dsp:nvSpPr>
        <dsp:cNvPr id="0" name=""/>
        <dsp:cNvSpPr/>
      </dsp:nvSpPr>
      <dsp:spPr>
        <a:xfrm>
          <a:off x="6384045" y="890300"/>
          <a:ext cx="1808415" cy="3445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Algoritmik Ticaret: Yapay zeka, borsalarda hızlı ve otomatik ticaret işlemleri gerçekleştirmek için kullanılmaktadır. Büyük miktarda piyasa verisini analiz eder, fiyat değişimlerini tahmin eder ve uygun zamanda alım-satım işlemi yapar.</a:t>
          </a:r>
          <a:endParaRPr lang="en-US" sz="1400" kern="1200"/>
        </a:p>
      </dsp:txBody>
      <dsp:txXfrm>
        <a:off x="6384045" y="890300"/>
        <a:ext cx="1808415" cy="3445399"/>
      </dsp:txXfrm>
    </dsp:sp>
    <dsp:sp modelId="{B9112AF3-9BF7-4A21-9C85-77AA56160C36}">
      <dsp:nvSpPr>
        <dsp:cNvPr id="0" name=""/>
        <dsp:cNvSpPr/>
      </dsp:nvSpPr>
      <dsp:spPr>
        <a:xfrm>
          <a:off x="6384045" y="4438557"/>
          <a:ext cx="1808415" cy="75126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C4246-E078-4F56-AEC2-D6CC6AE96584}">
      <dsp:nvSpPr>
        <dsp:cNvPr id="0" name=""/>
        <dsp:cNvSpPr/>
      </dsp:nvSpPr>
      <dsp:spPr>
        <a:xfrm>
          <a:off x="7992" y="0"/>
          <a:ext cx="822313" cy="75867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9DA26-2F16-44E5-8D93-0515FEC58B52}">
      <dsp:nvSpPr>
        <dsp:cNvPr id="0" name=""/>
        <dsp:cNvSpPr/>
      </dsp:nvSpPr>
      <dsp:spPr>
        <a:xfrm>
          <a:off x="7992" y="933778"/>
          <a:ext cx="2349466" cy="244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b="1" kern="1200"/>
            <a:t>E-ticaret ve Dijital Pazarlama</a:t>
          </a:r>
          <a:endParaRPr lang="en-US" sz="1400" kern="1200"/>
        </a:p>
      </dsp:txBody>
      <dsp:txXfrm>
        <a:off x="7992" y="933778"/>
        <a:ext cx="2349466" cy="2442065"/>
      </dsp:txXfrm>
    </dsp:sp>
    <dsp:sp modelId="{46E85BDA-92FD-449F-A2A9-BB2EB3EE0092}">
      <dsp:nvSpPr>
        <dsp:cNvPr id="0" name=""/>
        <dsp:cNvSpPr/>
      </dsp:nvSpPr>
      <dsp:spPr>
        <a:xfrm>
          <a:off x="7992" y="3457289"/>
          <a:ext cx="2349466" cy="960881"/>
        </a:xfrm>
        <a:prstGeom prst="rect">
          <a:avLst/>
        </a:prstGeom>
        <a:noFill/>
        <a:ln>
          <a:noFill/>
        </a:ln>
        <a:effectLst/>
      </dsp:spPr>
      <dsp:style>
        <a:lnRef idx="0">
          <a:scrgbClr r="0" g="0" b="0"/>
        </a:lnRef>
        <a:fillRef idx="0">
          <a:scrgbClr r="0" g="0" b="0"/>
        </a:fillRef>
        <a:effectRef idx="0">
          <a:scrgbClr r="0" g="0" b="0"/>
        </a:effectRef>
        <a:fontRef idx="minor"/>
      </dsp:style>
    </dsp:sp>
    <dsp:sp modelId="{DDF5AD5D-0990-47A5-A33A-E3879ADDF737}">
      <dsp:nvSpPr>
        <dsp:cNvPr id="0" name=""/>
        <dsp:cNvSpPr/>
      </dsp:nvSpPr>
      <dsp:spPr>
        <a:xfrm>
          <a:off x="2768616" y="0"/>
          <a:ext cx="822313" cy="75867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5D296A-F133-4267-AD9E-67A31650D097}">
      <dsp:nvSpPr>
        <dsp:cNvPr id="0" name=""/>
        <dsp:cNvSpPr/>
      </dsp:nvSpPr>
      <dsp:spPr>
        <a:xfrm>
          <a:off x="2768616" y="933778"/>
          <a:ext cx="2349466" cy="244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Kişiselleştirilmiş Öneri Sistemleri: Yapay zeka, kullanıcıların tarama ve alışveriş geçmişine dayanarak kişisel öneriler sunar. E-ticaret siteleri, AI yardımıyla müşterilere ilgili ürünler ve hizmetler önerir, bu da müşteri memnuniyetini ve satışları artırır.</a:t>
          </a:r>
          <a:endParaRPr lang="en-US" sz="1400" kern="1200"/>
        </a:p>
      </dsp:txBody>
      <dsp:txXfrm>
        <a:off x="2768616" y="933778"/>
        <a:ext cx="2349466" cy="2442065"/>
      </dsp:txXfrm>
    </dsp:sp>
    <dsp:sp modelId="{099953AD-DAC6-454E-A8CB-B54EFC612446}">
      <dsp:nvSpPr>
        <dsp:cNvPr id="0" name=""/>
        <dsp:cNvSpPr/>
      </dsp:nvSpPr>
      <dsp:spPr>
        <a:xfrm>
          <a:off x="2768616" y="3457289"/>
          <a:ext cx="2349466" cy="96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dirty="0"/>
            <a:t>Örnek: Amazon, kullanıcıların önceki alışverişlerine ve tarama geçmişine göre ürün önerileri sunar. Netflix, izleme geçmişine göre kullanıcılarına film ve dizi önerilerinde bulunur.</a:t>
          </a:r>
          <a:endParaRPr lang="en-US" sz="1100" kern="1200" dirty="0"/>
        </a:p>
      </dsp:txBody>
      <dsp:txXfrm>
        <a:off x="2768616" y="3457289"/>
        <a:ext cx="2349466" cy="960881"/>
      </dsp:txXfrm>
    </dsp:sp>
    <dsp:sp modelId="{EB365D2E-C159-498E-8618-934280863712}">
      <dsp:nvSpPr>
        <dsp:cNvPr id="0" name=""/>
        <dsp:cNvSpPr/>
      </dsp:nvSpPr>
      <dsp:spPr>
        <a:xfrm>
          <a:off x="5529240" y="0"/>
          <a:ext cx="822313" cy="75867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D99930-1BB1-4EE2-AAE0-46B4DC2F087F}">
      <dsp:nvSpPr>
        <dsp:cNvPr id="0" name=""/>
        <dsp:cNvSpPr/>
      </dsp:nvSpPr>
      <dsp:spPr>
        <a:xfrm>
          <a:off x="5529240" y="933778"/>
          <a:ext cx="2349466" cy="244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Chatbotlar ve Sanal Asistanlar: AI tabanlı chatbotlar, müşteri hizmetlerinde insan operatörlere gerek kalmadan müşteri sorularına yanıt verir, şikayetleri çözer ve sipariş takibi yapar. Bu, işletmelerin maliyetlerini düşürürken, müşteri memnuniyetini artırır.</a:t>
          </a:r>
          <a:endParaRPr lang="en-US" sz="1400" kern="1200"/>
        </a:p>
      </dsp:txBody>
      <dsp:txXfrm>
        <a:off x="5529240" y="933778"/>
        <a:ext cx="2349466" cy="2442065"/>
      </dsp:txXfrm>
    </dsp:sp>
    <dsp:sp modelId="{30319D2B-4403-4ED6-B96E-870CA38A9EE4}">
      <dsp:nvSpPr>
        <dsp:cNvPr id="0" name=""/>
        <dsp:cNvSpPr/>
      </dsp:nvSpPr>
      <dsp:spPr>
        <a:xfrm>
          <a:off x="5529240" y="3457289"/>
          <a:ext cx="2349466" cy="96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a:t>Örnek: Google Asistan, Apple Siri, Amazon Alexa gibi sanal asistanlar, sesli komutlarla çeşitli işlemleri gerçekleştirebilir ve kullanıcılara bilgi sağlar.</a:t>
          </a:r>
          <a:endParaRPr lang="en-US" sz="1100" kern="1200"/>
        </a:p>
      </dsp:txBody>
      <dsp:txXfrm>
        <a:off x="5529240" y="3457289"/>
        <a:ext cx="2349466" cy="9608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157C8-E308-4240-87DA-92F96E22B9A3}">
      <dsp:nvSpPr>
        <dsp:cNvPr id="0" name=""/>
        <dsp:cNvSpPr/>
      </dsp:nvSpPr>
      <dsp:spPr>
        <a:xfrm>
          <a:off x="6683" y="0"/>
          <a:ext cx="1721607" cy="3263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tr-TR" sz="1100" b="1" kern="1200"/>
            <a:t>Doğal Dil İşleme (NLP)</a:t>
          </a:r>
          <a:endParaRPr lang="en-US" sz="1100" kern="1200"/>
        </a:p>
      </dsp:txBody>
      <dsp:txXfrm>
        <a:off x="6683" y="0"/>
        <a:ext cx="1721607" cy="3263504"/>
      </dsp:txXfrm>
    </dsp:sp>
    <dsp:sp modelId="{F99ADE57-2091-4CEE-9A93-632691504A0A}">
      <dsp:nvSpPr>
        <dsp:cNvPr id="0" name=""/>
        <dsp:cNvSpPr/>
      </dsp:nvSpPr>
      <dsp:spPr>
        <a:xfrm>
          <a:off x="1763654" y="1510252"/>
          <a:ext cx="25824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739E9-75B3-436B-9D69-634E3CAE135A}">
      <dsp:nvSpPr>
        <dsp:cNvPr id="0" name=""/>
        <dsp:cNvSpPr/>
      </dsp:nvSpPr>
      <dsp:spPr>
        <a:xfrm>
          <a:off x="2057258" y="0"/>
          <a:ext cx="1721607" cy="3263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488950">
            <a:lnSpc>
              <a:spcPct val="90000"/>
            </a:lnSpc>
            <a:spcBef>
              <a:spcPct val="0"/>
            </a:spcBef>
            <a:spcAft>
              <a:spcPct val="35000"/>
            </a:spcAft>
            <a:buNone/>
          </a:pPr>
          <a:r>
            <a:rPr lang="tr-TR" sz="1100" kern="1200"/>
            <a:t>Makine Çevirisi: Yapay zeka, metinlerin bir dilden diğerine otomatik olarak çevrilmesini sağlar. Google Çeviri gibi hizmetler, yapay zekanın dil analizi yeteneklerini kullanarak metin ve konuşmaları çevirebilir.</a:t>
          </a:r>
          <a:endParaRPr lang="en-US" sz="1100" kern="1200"/>
        </a:p>
        <a:p>
          <a:pPr marL="57150" lvl="1" indent="-57150" algn="l" defTabSz="400050">
            <a:lnSpc>
              <a:spcPct val="90000"/>
            </a:lnSpc>
            <a:spcBef>
              <a:spcPct val="0"/>
            </a:spcBef>
            <a:spcAft>
              <a:spcPct val="15000"/>
            </a:spcAft>
            <a:buChar char="•"/>
          </a:pPr>
          <a:r>
            <a:rPr lang="tr-TR" sz="900" kern="1200"/>
            <a:t>Örnek: Google Translate ve DeepL gibi araçlar, metinleri gerçek zamanlı olarak çevirebilir ve öğrenme algoritmaları sayesinde sürekli gelişir.</a:t>
          </a:r>
          <a:endParaRPr lang="en-US" sz="900" kern="1200"/>
        </a:p>
      </dsp:txBody>
      <dsp:txXfrm>
        <a:off x="2057258" y="0"/>
        <a:ext cx="1721607" cy="3263504"/>
      </dsp:txXfrm>
    </dsp:sp>
    <dsp:sp modelId="{051A03AE-ED60-4036-ACA7-4F11876875C6}">
      <dsp:nvSpPr>
        <dsp:cNvPr id="0" name=""/>
        <dsp:cNvSpPr/>
      </dsp:nvSpPr>
      <dsp:spPr>
        <a:xfrm>
          <a:off x="3814229" y="1510252"/>
          <a:ext cx="25824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148B65-96FF-4509-96E6-5C4DB09FB5C4}">
      <dsp:nvSpPr>
        <dsp:cNvPr id="0" name=""/>
        <dsp:cNvSpPr/>
      </dsp:nvSpPr>
      <dsp:spPr>
        <a:xfrm>
          <a:off x="4107833" y="0"/>
          <a:ext cx="1721607" cy="3263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488950">
            <a:lnSpc>
              <a:spcPct val="90000"/>
            </a:lnSpc>
            <a:spcBef>
              <a:spcPct val="0"/>
            </a:spcBef>
            <a:spcAft>
              <a:spcPct val="35000"/>
            </a:spcAft>
            <a:buNone/>
          </a:pPr>
          <a:r>
            <a:rPr lang="tr-TR" sz="1100" kern="1200"/>
            <a:t>Duygu Analizi: AI, sosyal medya, müşteri geri bildirimleri veya metin tabanlı içeriklerde duygusal tonları tespit edebilir. Bu, işletmelere müşteri memnuniyeti hakkında geri bildirim sağlar ve marka algısını analiz eder.</a:t>
          </a:r>
          <a:endParaRPr lang="en-US" sz="1100" kern="1200"/>
        </a:p>
        <a:p>
          <a:pPr marL="57150" lvl="1" indent="-57150" algn="l" defTabSz="400050">
            <a:lnSpc>
              <a:spcPct val="90000"/>
            </a:lnSpc>
            <a:spcBef>
              <a:spcPct val="0"/>
            </a:spcBef>
            <a:spcAft>
              <a:spcPct val="15000"/>
            </a:spcAft>
            <a:buChar char="•"/>
          </a:pPr>
          <a:r>
            <a:rPr lang="tr-TR" sz="900" kern="1200"/>
            <a:t>Örnek: Twitter gibi sosyal medya platformlarındaki paylaşımlar, AI tarafından analiz edilerek kullanıcıların olumlu, olumsuz veya nötr duygularını ölçer.</a:t>
          </a:r>
          <a:endParaRPr lang="en-US" sz="900" kern="1200"/>
        </a:p>
      </dsp:txBody>
      <dsp:txXfrm>
        <a:off x="4107833" y="0"/>
        <a:ext cx="1721607" cy="3263504"/>
      </dsp:txXfrm>
    </dsp:sp>
    <dsp:sp modelId="{35462F62-91BC-4FE6-9073-5EFA643F92DB}">
      <dsp:nvSpPr>
        <dsp:cNvPr id="0" name=""/>
        <dsp:cNvSpPr/>
      </dsp:nvSpPr>
      <dsp:spPr>
        <a:xfrm>
          <a:off x="5864804" y="1510252"/>
          <a:ext cx="25824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4A9F2-2AC3-4487-9E63-C2533B2D2EC3}">
      <dsp:nvSpPr>
        <dsp:cNvPr id="0" name=""/>
        <dsp:cNvSpPr/>
      </dsp:nvSpPr>
      <dsp:spPr>
        <a:xfrm>
          <a:off x="6158409" y="0"/>
          <a:ext cx="1721607" cy="32635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488950">
            <a:lnSpc>
              <a:spcPct val="90000"/>
            </a:lnSpc>
            <a:spcBef>
              <a:spcPct val="0"/>
            </a:spcBef>
            <a:spcAft>
              <a:spcPct val="35000"/>
            </a:spcAft>
            <a:buNone/>
          </a:pPr>
          <a:r>
            <a:rPr lang="tr-TR" sz="1100" kern="1200"/>
            <a:t>Otomatik Metin Üretimi: Yapay zeka, metin tabanlı içerikleri otomatik olarak yazabilir. Bu sistemler, haber makaleleri, blog yazıları veya hatta şiirler oluşturmak için kullanılabilir.</a:t>
          </a:r>
          <a:endParaRPr lang="en-US" sz="1100" kern="1200"/>
        </a:p>
        <a:p>
          <a:pPr marL="57150" lvl="1" indent="-57150" algn="l" defTabSz="400050">
            <a:lnSpc>
              <a:spcPct val="90000"/>
            </a:lnSpc>
            <a:spcBef>
              <a:spcPct val="0"/>
            </a:spcBef>
            <a:spcAft>
              <a:spcPct val="15000"/>
            </a:spcAft>
            <a:buChar char="•"/>
          </a:pPr>
          <a:r>
            <a:rPr lang="tr-TR" sz="900" kern="1200"/>
            <a:t>Örnek: GPT-3 ve ChatGPT gibi modeller, doğal dilde metin üretme yeteneğine sahiptir.</a:t>
          </a:r>
          <a:endParaRPr lang="en-US" sz="900" kern="1200"/>
        </a:p>
      </dsp:txBody>
      <dsp:txXfrm>
        <a:off x="6158409" y="0"/>
        <a:ext cx="1721607" cy="3263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91B22-F93B-4508-8F95-84849DF34368}">
      <dsp:nvSpPr>
        <dsp:cNvPr id="0" name=""/>
        <dsp:cNvSpPr/>
      </dsp:nvSpPr>
      <dsp:spPr>
        <a:xfrm>
          <a:off x="771569" y="0"/>
          <a:ext cx="822313" cy="68038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D5CCE-AF10-4FC0-8D13-FF47E2BA3F31}">
      <dsp:nvSpPr>
        <dsp:cNvPr id="0" name=""/>
        <dsp:cNvSpPr/>
      </dsp:nvSpPr>
      <dsp:spPr>
        <a:xfrm>
          <a:off x="7992" y="796385"/>
          <a:ext cx="2349466" cy="184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tr-TR" sz="1400" b="1" kern="1200"/>
            <a:t>Eğitim</a:t>
          </a:r>
          <a:endParaRPr lang="en-US" sz="1400" kern="1200"/>
        </a:p>
      </dsp:txBody>
      <dsp:txXfrm>
        <a:off x="7992" y="796385"/>
        <a:ext cx="2349466" cy="1843081"/>
      </dsp:txXfrm>
    </dsp:sp>
    <dsp:sp modelId="{BC8A58BC-C380-4FDC-828D-25A18ACB8AF2}">
      <dsp:nvSpPr>
        <dsp:cNvPr id="0" name=""/>
        <dsp:cNvSpPr/>
      </dsp:nvSpPr>
      <dsp:spPr>
        <a:xfrm>
          <a:off x="7992" y="2693418"/>
          <a:ext cx="2349466" cy="570085"/>
        </a:xfrm>
        <a:prstGeom prst="rect">
          <a:avLst/>
        </a:prstGeom>
        <a:noFill/>
        <a:ln>
          <a:noFill/>
        </a:ln>
        <a:effectLst/>
      </dsp:spPr>
      <dsp:style>
        <a:lnRef idx="0">
          <a:scrgbClr r="0" g="0" b="0"/>
        </a:lnRef>
        <a:fillRef idx="0">
          <a:scrgbClr r="0" g="0" b="0"/>
        </a:fillRef>
        <a:effectRef idx="0">
          <a:scrgbClr r="0" g="0" b="0"/>
        </a:effectRef>
        <a:fontRef idx="minor"/>
      </dsp:style>
    </dsp:sp>
    <dsp:sp modelId="{BBD11721-ECBB-41F7-861A-53CFF792B3DE}">
      <dsp:nvSpPr>
        <dsp:cNvPr id="0" name=""/>
        <dsp:cNvSpPr/>
      </dsp:nvSpPr>
      <dsp:spPr>
        <a:xfrm>
          <a:off x="3532193" y="0"/>
          <a:ext cx="822313" cy="68038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FC684-6C8C-43E2-AF21-48F5D3F4417F}">
      <dsp:nvSpPr>
        <dsp:cNvPr id="0" name=""/>
        <dsp:cNvSpPr/>
      </dsp:nvSpPr>
      <dsp:spPr>
        <a:xfrm>
          <a:off x="2768616" y="796385"/>
          <a:ext cx="2349466" cy="184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tr-TR" sz="1400" kern="1200"/>
            <a:t>Kişiselleştirilmiş Öğrenme: Yapay zeka, öğrenci verilerini analiz ederek her birey için özel öğrenme planları oluşturabilir. Öğrencilerin güçlü ve zayıf yönlerini tespit ederek, onlara özel öğrenme yolları önerir.</a:t>
          </a:r>
          <a:endParaRPr lang="en-US" sz="1400" kern="1200"/>
        </a:p>
      </dsp:txBody>
      <dsp:txXfrm>
        <a:off x="2768616" y="796385"/>
        <a:ext cx="2349466" cy="1843081"/>
      </dsp:txXfrm>
    </dsp:sp>
    <dsp:sp modelId="{5F63A229-3C88-4B8B-A43B-1430BE45E92C}">
      <dsp:nvSpPr>
        <dsp:cNvPr id="0" name=""/>
        <dsp:cNvSpPr/>
      </dsp:nvSpPr>
      <dsp:spPr>
        <a:xfrm>
          <a:off x="2768616" y="2693418"/>
          <a:ext cx="2349466" cy="570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tr-TR" sz="1100" kern="1200"/>
            <a:t>Örnek: AI tabanlı eğitim platformları (Khan Academy, Coursera gibi), öğrencilere kişisel hızlarına uygun ders içerikleri sunar.</a:t>
          </a:r>
          <a:endParaRPr lang="en-US" sz="1100" kern="1200"/>
        </a:p>
      </dsp:txBody>
      <dsp:txXfrm>
        <a:off x="2768616" y="2693418"/>
        <a:ext cx="2349466" cy="570085"/>
      </dsp:txXfrm>
    </dsp:sp>
    <dsp:sp modelId="{9E65F555-8027-42A2-9B2D-837E57F47B2F}">
      <dsp:nvSpPr>
        <dsp:cNvPr id="0" name=""/>
        <dsp:cNvSpPr/>
      </dsp:nvSpPr>
      <dsp:spPr>
        <a:xfrm>
          <a:off x="6292816" y="0"/>
          <a:ext cx="822313" cy="68038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6EE0D-0765-4D38-BBEE-9D76A5427D69}">
      <dsp:nvSpPr>
        <dsp:cNvPr id="0" name=""/>
        <dsp:cNvSpPr/>
      </dsp:nvSpPr>
      <dsp:spPr>
        <a:xfrm>
          <a:off x="5529240" y="796385"/>
          <a:ext cx="2349466" cy="184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tr-TR" sz="1400" kern="1200"/>
            <a:t>Akıllı Değerlendirme Sistemleri: Yapay zeka, öğrenci sınavlarını ve ödevlerini otomatik olarak değerlendirerek öğretmenlerin iş yükünü azaltır. AI, metinleri ve yazılı sınavları analiz ederek adil bir değerlendirme sağlar.</a:t>
          </a:r>
          <a:endParaRPr lang="en-US" sz="1400" kern="1200"/>
        </a:p>
      </dsp:txBody>
      <dsp:txXfrm>
        <a:off x="5529240" y="796385"/>
        <a:ext cx="2349466" cy="1843081"/>
      </dsp:txXfrm>
    </dsp:sp>
    <dsp:sp modelId="{B5AB9B28-1884-4097-A57A-FE0A54FC3E90}">
      <dsp:nvSpPr>
        <dsp:cNvPr id="0" name=""/>
        <dsp:cNvSpPr/>
      </dsp:nvSpPr>
      <dsp:spPr>
        <a:xfrm>
          <a:off x="5529240" y="2693418"/>
          <a:ext cx="2349466" cy="57008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DBD5C-ADC6-49EB-A599-7DF7BB06A0BD}">
      <dsp:nvSpPr>
        <dsp:cNvPr id="0" name=""/>
        <dsp:cNvSpPr/>
      </dsp:nvSpPr>
      <dsp:spPr>
        <a:xfrm>
          <a:off x="275604" y="609119"/>
          <a:ext cx="854595" cy="85459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271EBD-D975-4E7B-A89B-0076BF57DB8C}">
      <dsp:nvSpPr>
        <dsp:cNvPr id="0" name=""/>
        <dsp:cNvSpPr/>
      </dsp:nvSpPr>
      <dsp:spPr>
        <a:xfrm>
          <a:off x="457731" y="791246"/>
          <a:ext cx="490341" cy="49034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B51229-C4AC-4580-AF2A-410F545747B0}">
      <dsp:nvSpPr>
        <dsp:cNvPr id="0" name=""/>
        <dsp:cNvSpPr/>
      </dsp:nvSpPr>
      <dsp:spPr>
        <a:xfrm>
          <a:off x="2414" y="1729900"/>
          <a:ext cx="1400976" cy="1891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tr-TR" sz="1800" b="1" kern="1200"/>
            <a:t>Tarım</a:t>
          </a:r>
          <a:endParaRPr lang="en-US" sz="1800" kern="1200"/>
        </a:p>
      </dsp:txBody>
      <dsp:txXfrm>
        <a:off x="2414" y="1729900"/>
        <a:ext cx="1400976" cy="1891318"/>
      </dsp:txXfrm>
    </dsp:sp>
    <dsp:sp modelId="{51AC85E8-3674-4534-B052-F69BC8D2978C}">
      <dsp:nvSpPr>
        <dsp:cNvPr id="0" name=""/>
        <dsp:cNvSpPr/>
      </dsp:nvSpPr>
      <dsp:spPr>
        <a:xfrm>
          <a:off x="1921752" y="609119"/>
          <a:ext cx="854595" cy="85459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B0013E-FAB6-4D73-B7A2-50B864CF4C39}">
      <dsp:nvSpPr>
        <dsp:cNvPr id="0" name=""/>
        <dsp:cNvSpPr/>
      </dsp:nvSpPr>
      <dsp:spPr>
        <a:xfrm>
          <a:off x="2103879" y="791246"/>
          <a:ext cx="490341" cy="49034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943F33-C6E8-4C2B-88B9-DF971D9D0DB7}">
      <dsp:nvSpPr>
        <dsp:cNvPr id="0" name=""/>
        <dsp:cNvSpPr/>
      </dsp:nvSpPr>
      <dsp:spPr>
        <a:xfrm>
          <a:off x="1648561" y="1729900"/>
          <a:ext cx="1400976" cy="1891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tr-TR" sz="1400" kern="1200" dirty="0"/>
            <a:t>🌱 </a:t>
          </a:r>
          <a:r>
            <a:rPr lang="tr-TR" sz="1400" b="1" kern="1200" dirty="0"/>
            <a:t>Hastalık ve Zararlı Tespiti:</a:t>
          </a:r>
          <a:r>
            <a:rPr lang="tr-TR" sz="1400" kern="1200" dirty="0"/>
            <a:t> Yapay zeka destekli görüntü işleme sistemleri, bitki yapraklarındaki hastalıkları tespit edebilir. (</a:t>
          </a:r>
          <a:r>
            <a:rPr lang="tr-TR" sz="1400" kern="1200" dirty="0" err="1"/>
            <a:t>Örn</a:t>
          </a:r>
          <a:r>
            <a:rPr lang="tr-TR" sz="1400" kern="1200" dirty="0"/>
            <a:t>: </a:t>
          </a:r>
          <a:r>
            <a:rPr lang="tr-TR" sz="1400" kern="1200" dirty="0" err="1"/>
            <a:t>Plantix</a:t>
          </a:r>
          <a:r>
            <a:rPr lang="tr-TR" sz="1400" kern="1200" dirty="0"/>
            <a:t> uygulaması)</a:t>
          </a:r>
        </a:p>
      </dsp:txBody>
      <dsp:txXfrm>
        <a:off x="1648561" y="1729900"/>
        <a:ext cx="1400976" cy="1891318"/>
      </dsp:txXfrm>
    </dsp:sp>
    <dsp:sp modelId="{8C293BA4-0E9C-400E-8238-33520EC04AAE}">
      <dsp:nvSpPr>
        <dsp:cNvPr id="0" name=""/>
        <dsp:cNvSpPr/>
      </dsp:nvSpPr>
      <dsp:spPr>
        <a:xfrm>
          <a:off x="3567899" y="609119"/>
          <a:ext cx="854595" cy="85459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B3C44-E08A-4F05-9196-247BFBC9EFCE}">
      <dsp:nvSpPr>
        <dsp:cNvPr id="0" name=""/>
        <dsp:cNvSpPr/>
      </dsp:nvSpPr>
      <dsp:spPr>
        <a:xfrm>
          <a:off x="3750026" y="791246"/>
          <a:ext cx="490341" cy="49034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8600CE-05C8-4BDD-875C-8C6F7F1B140D}">
      <dsp:nvSpPr>
        <dsp:cNvPr id="0" name=""/>
        <dsp:cNvSpPr/>
      </dsp:nvSpPr>
      <dsp:spPr>
        <a:xfrm>
          <a:off x="3294709" y="1729900"/>
          <a:ext cx="1400976" cy="1891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tr-TR" sz="1400" kern="1200" dirty="0"/>
            <a:t>🌱 </a:t>
          </a:r>
          <a:r>
            <a:rPr lang="tr-TR" sz="1400" b="1" kern="1200" dirty="0"/>
            <a:t>Akıllı Sulama Sistemleri:</a:t>
          </a:r>
          <a:r>
            <a:rPr lang="tr-TR" sz="1400" kern="1200" dirty="0"/>
            <a:t> AI tabanlı sensörler, toprak nemini analiz ederek sulama işlemini otomatikleştirir. (</a:t>
          </a:r>
          <a:r>
            <a:rPr lang="tr-TR" sz="1400" kern="1200" dirty="0" err="1"/>
            <a:t>Örn</a:t>
          </a:r>
          <a:r>
            <a:rPr lang="tr-TR" sz="1400" kern="1200" dirty="0"/>
            <a:t>: Tarımsal </a:t>
          </a:r>
          <a:r>
            <a:rPr lang="tr-TR" sz="1400" kern="1200" dirty="0" err="1"/>
            <a:t>IoT</a:t>
          </a:r>
          <a:r>
            <a:rPr lang="tr-TR" sz="1400" kern="1200" dirty="0"/>
            <a:t> cihazları)</a:t>
          </a:r>
        </a:p>
      </dsp:txBody>
      <dsp:txXfrm>
        <a:off x="3294709" y="1729900"/>
        <a:ext cx="1400976" cy="1891318"/>
      </dsp:txXfrm>
    </dsp:sp>
    <dsp:sp modelId="{58FC5150-E23A-44FC-880C-CE18034167F0}">
      <dsp:nvSpPr>
        <dsp:cNvPr id="0" name=""/>
        <dsp:cNvSpPr/>
      </dsp:nvSpPr>
      <dsp:spPr>
        <a:xfrm>
          <a:off x="5214047" y="609119"/>
          <a:ext cx="854595" cy="85459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C666D-24C0-4232-856A-9EF9153D5CE3}">
      <dsp:nvSpPr>
        <dsp:cNvPr id="0" name=""/>
        <dsp:cNvSpPr/>
      </dsp:nvSpPr>
      <dsp:spPr>
        <a:xfrm>
          <a:off x="5396174" y="791246"/>
          <a:ext cx="490341" cy="49034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6785AD-A600-4293-BA37-07E0310984CD}">
      <dsp:nvSpPr>
        <dsp:cNvPr id="0" name=""/>
        <dsp:cNvSpPr/>
      </dsp:nvSpPr>
      <dsp:spPr>
        <a:xfrm>
          <a:off x="4940856" y="1729900"/>
          <a:ext cx="1400976" cy="1891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tr-TR" sz="1400" kern="1200" dirty="0"/>
            <a:t>🌱 </a:t>
          </a:r>
          <a:r>
            <a:rPr lang="tr-TR" sz="1400" b="1" kern="1200" dirty="0"/>
            <a:t>Veri Analizi ile Ürün Tahmini:</a:t>
          </a:r>
          <a:r>
            <a:rPr lang="tr-TR" sz="1400" kern="1200" dirty="0"/>
            <a:t> Hava durumu, toprak analizi ve bitki büyüme verileriyle yapay zeka, en verimli ekim zamanlarını önerebilir.</a:t>
          </a:r>
        </a:p>
      </dsp:txBody>
      <dsp:txXfrm>
        <a:off x="4940856" y="1729900"/>
        <a:ext cx="1400976" cy="1891318"/>
      </dsp:txXfrm>
    </dsp:sp>
    <dsp:sp modelId="{AA656DE7-1146-4E0A-ABCE-95F015441AB5}">
      <dsp:nvSpPr>
        <dsp:cNvPr id="0" name=""/>
        <dsp:cNvSpPr/>
      </dsp:nvSpPr>
      <dsp:spPr>
        <a:xfrm>
          <a:off x="6860194" y="609119"/>
          <a:ext cx="854595" cy="85459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0D4AEA-286D-463C-BFAD-3F8443DC4A0B}">
      <dsp:nvSpPr>
        <dsp:cNvPr id="0" name=""/>
        <dsp:cNvSpPr/>
      </dsp:nvSpPr>
      <dsp:spPr>
        <a:xfrm>
          <a:off x="7042321" y="791246"/>
          <a:ext cx="490341" cy="49034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92B323-BAA1-4084-92DB-00E9E4A615A9}">
      <dsp:nvSpPr>
        <dsp:cNvPr id="0" name=""/>
        <dsp:cNvSpPr/>
      </dsp:nvSpPr>
      <dsp:spPr>
        <a:xfrm>
          <a:off x="6587004" y="1729900"/>
          <a:ext cx="1400976" cy="1891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tr-TR" sz="1400" kern="1200" dirty="0"/>
            <a:t>🌱 </a:t>
          </a:r>
          <a:r>
            <a:rPr lang="tr-TR" sz="1400" b="1" kern="1200" dirty="0"/>
            <a:t>Otonom Tarım Makineleri:</a:t>
          </a:r>
          <a:r>
            <a:rPr lang="tr-TR" sz="1400" kern="1200" dirty="0"/>
            <a:t> Yapay zeka destekli robotlar, yabani otları temizleyebilir ve ilaçlama yapabilir.</a:t>
          </a:r>
        </a:p>
      </dsp:txBody>
      <dsp:txXfrm>
        <a:off x="6587004" y="1729900"/>
        <a:ext cx="1400976" cy="18913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CEF85-276D-46DE-B505-9AD5D3548C8E}">
      <dsp:nvSpPr>
        <dsp:cNvPr id="0" name=""/>
        <dsp:cNvSpPr/>
      </dsp:nvSpPr>
      <dsp:spPr>
        <a:xfrm>
          <a:off x="7992" y="0"/>
          <a:ext cx="822313" cy="7691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319657-DD56-4479-B785-B82320E4F5CC}">
      <dsp:nvSpPr>
        <dsp:cNvPr id="0" name=""/>
        <dsp:cNvSpPr/>
      </dsp:nvSpPr>
      <dsp:spPr>
        <a:xfrm>
          <a:off x="7992" y="900295"/>
          <a:ext cx="2349466" cy="1660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İmalat ve Endüstri 4.0</a:t>
          </a:r>
          <a:endParaRPr lang="en-US" sz="1400" kern="1200"/>
        </a:p>
      </dsp:txBody>
      <dsp:txXfrm>
        <a:off x="7992" y="900295"/>
        <a:ext cx="2349466" cy="1660461"/>
      </dsp:txXfrm>
    </dsp:sp>
    <dsp:sp modelId="{B061A333-AAFF-4888-B7CF-DB5A5732446F}">
      <dsp:nvSpPr>
        <dsp:cNvPr id="0" name=""/>
        <dsp:cNvSpPr/>
      </dsp:nvSpPr>
      <dsp:spPr>
        <a:xfrm>
          <a:off x="7992" y="2621748"/>
          <a:ext cx="2349466" cy="641755"/>
        </a:xfrm>
        <a:prstGeom prst="rect">
          <a:avLst/>
        </a:prstGeom>
        <a:noFill/>
        <a:ln>
          <a:noFill/>
        </a:ln>
        <a:effectLst/>
      </dsp:spPr>
      <dsp:style>
        <a:lnRef idx="0">
          <a:scrgbClr r="0" g="0" b="0"/>
        </a:lnRef>
        <a:fillRef idx="0">
          <a:scrgbClr r="0" g="0" b="0"/>
        </a:fillRef>
        <a:effectRef idx="0">
          <a:scrgbClr r="0" g="0" b="0"/>
        </a:effectRef>
        <a:fontRef idx="minor"/>
      </dsp:style>
    </dsp:sp>
    <dsp:sp modelId="{B559869C-59A4-45CC-A807-5FD6D3CA80CD}">
      <dsp:nvSpPr>
        <dsp:cNvPr id="0" name=""/>
        <dsp:cNvSpPr/>
      </dsp:nvSpPr>
      <dsp:spPr>
        <a:xfrm>
          <a:off x="2768616" y="0"/>
          <a:ext cx="822313" cy="7691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D935D-926A-45C7-8444-8BC8E397881C}">
      <dsp:nvSpPr>
        <dsp:cNvPr id="0" name=""/>
        <dsp:cNvSpPr/>
      </dsp:nvSpPr>
      <dsp:spPr>
        <a:xfrm>
          <a:off x="2768616" y="900295"/>
          <a:ext cx="2349466" cy="1660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Akıllı Üretim Sistemleri: Yapay zeka, üretim hatlarını otomatikleştirir ve optimize eder. Üretim süreçlerinde, makineler arasındaki iletişimi artırarak hata oranını azaltır ve üretim verimliliğini yükseltir.</a:t>
          </a:r>
          <a:endParaRPr lang="en-US" sz="1400" kern="1200"/>
        </a:p>
      </dsp:txBody>
      <dsp:txXfrm>
        <a:off x="2768616" y="900295"/>
        <a:ext cx="2349466" cy="1660461"/>
      </dsp:txXfrm>
    </dsp:sp>
    <dsp:sp modelId="{9A76AFAF-E0D2-481C-B9BD-83B585350BDA}">
      <dsp:nvSpPr>
        <dsp:cNvPr id="0" name=""/>
        <dsp:cNvSpPr/>
      </dsp:nvSpPr>
      <dsp:spPr>
        <a:xfrm>
          <a:off x="2768616" y="2621748"/>
          <a:ext cx="2349466" cy="641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a:t>Örnek: Endüstri 4.0, robotların ve yapay zeka sistemlerinin entegre edilmesiyle daha verimli üretim süreçleri sunar.</a:t>
          </a:r>
          <a:endParaRPr lang="en-US" sz="1100" kern="1200"/>
        </a:p>
      </dsp:txBody>
      <dsp:txXfrm>
        <a:off x="2768616" y="2621748"/>
        <a:ext cx="2349466" cy="641755"/>
      </dsp:txXfrm>
    </dsp:sp>
    <dsp:sp modelId="{071105AD-66CB-4F26-AD51-9B7D3890DBC4}">
      <dsp:nvSpPr>
        <dsp:cNvPr id="0" name=""/>
        <dsp:cNvSpPr/>
      </dsp:nvSpPr>
      <dsp:spPr>
        <a:xfrm>
          <a:off x="5529240" y="0"/>
          <a:ext cx="822313" cy="7691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21974-72DC-4A60-B9C2-F2C792FCACEB}">
      <dsp:nvSpPr>
        <dsp:cNvPr id="0" name=""/>
        <dsp:cNvSpPr/>
      </dsp:nvSpPr>
      <dsp:spPr>
        <a:xfrm>
          <a:off x="5529240" y="900295"/>
          <a:ext cx="2349466" cy="1660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Kestirimci Bakım: AI, makinelerin çalışma performansını izleyerek arızaların ne zaman meydana geleceğini tahmin eder. Bu sayede, bakım maliyetleri düşer ve üretim kesintileri önlenir.</a:t>
          </a:r>
          <a:endParaRPr lang="en-US" sz="1400" kern="1200"/>
        </a:p>
      </dsp:txBody>
      <dsp:txXfrm>
        <a:off x="5529240" y="900295"/>
        <a:ext cx="2349466" cy="1660461"/>
      </dsp:txXfrm>
    </dsp:sp>
    <dsp:sp modelId="{DA040E10-E7F5-4503-A6FD-CCEEEAD85485}">
      <dsp:nvSpPr>
        <dsp:cNvPr id="0" name=""/>
        <dsp:cNvSpPr/>
      </dsp:nvSpPr>
      <dsp:spPr>
        <a:xfrm>
          <a:off x="5529240" y="2621748"/>
          <a:ext cx="2349466" cy="641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a:t>Örnek: Siemens ve General Electric gibi şirketler, endüstriyel makinelerin arızalarını önceden tespit etmek için AI kullanır</a:t>
          </a:r>
          <a:endParaRPr lang="en-US" sz="1100" kern="1200"/>
        </a:p>
      </dsp:txBody>
      <dsp:txXfrm>
        <a:off x="5529240" y="2621748"/>
        <a:ext cx="2349466" cy="64175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C17B2-85CD-486A-83C6-1B46DD4512F6}" type="datetimeFigureOut">
              <a:rPr lang="tr-TR" smtClean="0"/>
              <a:t>5.04.2026</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D1EA5-5817-4499-A9FB-02214A2FB4D7}" type="slidenum">
              <a:rPr lang="tr-TR" smtClean="0"/>
              <a:t>‹#›</a:t>
            </a:fld>
            <a:endParaRPr lang="tr-TR"/>
          </a:p>
        </p:txBody>
      </p:sp>
    </p:spTree>
    <p:extLst>
      <p:ext uri="{BB962C8B-B14F-4D97-AF65-F5344CB8AC3E}">
        <p14:creationId xmlns:p14="http://schemas.microsoft.com/office/powerpoint/2010/main" val="338649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42504-896D-4814-B988-997AF28ED597}"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302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5C71A1-E60E-F401-9156-D7C4DAB75CD4}"/>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a16="http://schemas.microsoft.com/office/drawing/2014/main" id="{6F83984F-8696-FC3F-A0D5-751D98803FE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7A1C49C-3866-0ABA-6865-43F3B2974C98}"/>
              </a:ext>
            </a:extLst>
          </p:cNvPr>
          <p:cNvSpPr>
            <a:spLocks noGrp="1"/>
          </p:cNvSpPr>
          <p:nvPr>
            <p:ph type="dt" sz="half" idx="10"/>
          </p:nvPr>
        </p:nvSpPr>
        <p:spPr/>
        <p:txBody>
          <a:bodyPr/>
          <a:lstStyle/>
          <a:p>
            <a:fld id="{2750CA2C-4922-4723-B946-48CCA6313DB9}" type="datetimeFigureOut">
              <a:rPr lang="tr-TR" smtClean="0"/>
              <a:t>5.04.2026</a:t>
            </a:fld>
            <a:endParaRPr lang="tr-TR"/>
          </a:p>
        </p:txBody>
      </p:sp>
      <p:sp>
        <p:nvSpPr>
          <p:cNvPr id="5" name="Alt Bilgi Yer Tutucusu 4">
            <a:extLst>
              <a:ext uri="{FF2B5EF4-FFF2-40B4-BE49-F238E27FC236}">
                <a16:creationId xmlns:a16="http://schemas.microsoft.com/office/drawing/2014/main" id="{B2B83430-69C9-13D7-39A5-D4B8E668F5F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BDD1A37-1B22-8402-CF89-D33C00F63A96}"/>
              </a:ext>
            </a:extLst>
          </p:cNvPr>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416696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46843EC-B4F1-A18C-358C-63DA4F67A36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F41BC2B-BD2E-FCC4-EB0F-36F9C1579C8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7146FE0-8728-F871-7A39-D3FEEDAE428F}"/>
              </a:ext>
            </a:extLst>
          </p:cNvPr>
          <p:cNvSpPr>
            <a:spLocks noGrp="1"/>
          </p:cNvSpPr>
          <p:nvPr>
            <p:ph type="dt" sz="half" idx="10"/>
          </p:nvPr>
        </p:nvSpPr>
        <p:spPr/>
        <p:txBody>
          <a:bodyPr/>
          <a:lstStyle/>
          <a:p>
            <a:fld id="{2750CA2C-4922-4723-B946-48CCA6313DB9}" type="datetimeFigureOut">
              <a:rPr lang="tr-TR" smtClean="0"/>
              <a:t>5.04.2026</a:t>
            </a:fld>
            <a:endParaRPr lang="tr-TR"/>
          </a:p>
        </p:txBody>
      </p:sp>
      <p:sp>
        <p:nvSpPr>
          <p:cNvPr id="5" name="Alt Bilgi Yer Tutucusu 4">
            <a:extLst>
              <a:ext uri="{FF2B5EF4-FFF2-40B4-BE49-F238E27FC236}">
                <a16:creationId xmlns:a16="http://schemas.microsoft.com/office/drawing/2014/main" id="{E010446D-8F69-4B3E-A181-FAF62AA43B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905E195-3E14-93E4-A59E-AD1D8D8A3680}"/>
              </a:ext>
            </a:extLst>
          </p:cNvPr>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291848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99150F6-DA16-5D24-8D30-D15C58F76632}"/>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EAD72246-F8FB-6CE8-AAA9-76FFD1140838}"/>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488745A-85F9-25A4-89FD-35DE668B0820}"/>
              </a:ext>
            </a:extLst>
          </p:cNvPr>
          <p:cNvSpPr>
            <a:spLocks noGrp="1"/>
          </p:cNvSpPr>
          <p:nvPr>
            <p:ph type="dt" sz="half" idx="10"/>
          </p:nvPr>
        </p:nvSpPr>
        <p:spPr/>
        <p:txBody>
          <a:bodyPr/>
          <a:lstStyle/>
          <a:p>
            <a:fld id="{2750CA2C-4922-4723-B946-48CCA6313DB9}" type="datetimeFigureOut">
              <a:rPr lang="tr-TR" smtClean="0"/>
              <a:t>5.04.2026</a:t>
            </a:fld>
            <a:endParaRPr lang="tr-TR"/>
          </a:p>
        </p:txBody>
      </p:sp>
      <p:sp>
        <p:nvSpPr>
          <p:cNvPr id="5" name="Alt Bilgi Yer Tutucusu 4">
            <a:extLst>
              <a:ext uri="{FF2B5EF4-FFF2-40B4-BE49-F238E27FC236}">
                <a16:creationId xmlns:a16="http://schemas.microsoft.com/office/drawing/2014/main" id="{EC34D586-56E1-F5CE-93A7-334C487770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2CA04A0-A761-E2D8-BBCA-77A9E4D4BE3C}"/>
              </a:ext>
            </a:extLst>
          </p:cNvPr>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1786695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5BCAD085-E8A6-8845-BD4E-CB4CCA059FC4}" type="datetimeFigureOut">
              <a:rPr lang="en-US" smtClean="0"/>
              <a:t>4/5/2026</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1398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19228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4/5/2026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73059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4/5/2026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30377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94359" y="3132667"/>
            <a:ext cx="3910579" cy="31309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42098" y="3132667"/>
            <a:ext cx="3907541" cy="31309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4/5/2026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64042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4/5/2026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23674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73848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BCAD085-E8A6-8845-BD4E-CB4CCA059FC4}" type="datetimeFigureOut">
              <a:rPr lang="en-US" smtClean="0"/>
              <a:t>4/5/2026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4145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8F9765-73C9-9FA2-28E6-F570316DAC0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4F82B24-E740-EF3F-E205-C377F7F65A9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869BBDF-904D-B7E5-0AFA-357D38052916}"/>
              </a:ext>
            </a:extLst>
          </p:cNvPr>
          <p:cNvSpPr>
            <a:spLocks noGrp="1"/>
          </p:cNvSpPr>
          <p:nvPr>
            <p:ph type="dt" sz="half" idx="10"/>
          </p:nvPr>
        </p:nvSpPr>
        <p:spPr/>
        <p:txBody>
          <a:bodyPr/>
          <a:lstStyle/>
          <a:p>
            <a:fld id="{2750CA2C-4922-4723-B946-48CCA6313DB9}" type="datetimeFigureOut">
              <a:rPr lang="tr-TR" smtClean="0"/>
              <a:t>5.04.2026</a:t>
            </a:fld>
            <a:endParaRPr lang="tr-TR"/>
          </a:p>
        </p:txBody>
      </p:sp>
      <p:sp>
        <p:nvSpPr>
          <p:cNvPr id="5" name="Alt Bilgi Yer Tutucusu 4">
            <a:extLst>
              <a:ext uri="{FF2B5EF4-FFF2-40B4-BE49-F238E27FC236}">
                <a16:creationId xmlns:a16="http://schemas.microsoft.com/office/drawing/2014/main" id="{4302CFDC-FE23-9CDB-CD34-6961F9C3E71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F119FB1-5C3C-099D-3BC2-3A87F68EBFE7}"/>
              </a:ext>
            </a:extLst>
          </p:cNvPr>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3351813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BCAD085-E8A6-8845-BD4E-CB4CCA059FC4}" type="datetimeFigureOut">
              <a:rPr lang="en-US" smtClean="0"/>
              <a:t>4/5/2026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79970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750CA2C-4922-4723-B946-48CCA6313DB9}" type="datetimeFigureOut">
              <a:rPr lang="tr-TR" smtClean="0"/>
              <a:t>5.04.2026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1781762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2750CA2C-4922-4723-B946-48CCA6313DB9}" type="datetimeFigureOut">
              <a:rPr lang="tr-TR" smtClean="0"/>
              <a:t>5.04.2026</a:t>
            </a:fld>
            <a:endParaRPr lang="tr-TR"/>
          </a:p>
        </p:txBody>
      </p:sp>
      <p:sp>
        <p:nvSpPr>
          <p:cNvPr id="6" name="Footer Placeholder 5"/>
          <p:cNvSpPr>
            <a:spLocks noGrp="1"/>
          </p:cNvSpPr>
          <p:nvPr>
            <p:ph type="ftr" sz="quarter" idx="11"/>
          </p:nvPr>
        </p:nvSpPr>
        <p:spPr>
          <a:xfrm>
            <a:off x="594360" y="381001"/>
            <a:ext cx="4830656" cy="365125"/>
          </a:xfrm>
        </p:spPr>
        <p:txBody>
          <a:bodyPr/>
          <a:lstStyle/>
          <a:p>
            <a:endParaRPr lang="tr-TR"/>
          </a:p>
        </p:txBody>
      </p:sp>
      <p:sp>
        <p:nvSpPr>
          <p:cNvPr id="7" name="Slide Number Placeholder 6"/>
          <p:cNvSpPr>
            <a:spLocks noGrp="1"/>
          </p:cNvSpPr>
          <p:nvPr>
            <p:ph type="sldNum" sz="quarter" idx="12"/>
          </p:nvPr>
        </p:nvSpPr>
        <p:spPr>
          <a:xfrm>
            <a:off x="7882466" y="381001"/>
            <a:ext cx="667174" cy="365125"/>
          </a:xfrm>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3748302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2750CA2C-4922-4723-B946-48CCA6313DB9}" type="datetimeFigureOut">
              <a:rPr lang="tr-TR" smtClean="0"/>
              <a:t>5.04.2026</a:t>
            </a:fld>
            <a:endParaRPr lang="tr-TR"/>
          </a:p>
        </p:txBody>
      </p:sp>
      <p:sp>
        <p:nvSpPr>
          <p:cNvPr id="6" name="Footer Placeholder 5"/>
          <p:cNvSpPr>
            <a:spLocks noGrp="1"/>
          </p:cNvSpPr>
          <p:nvPr>
            <p:ph type="ftr" sz="quarter" idx="11"/>
          </p:nvPr>
        </p:nvSpPr>
        <p:spPr>
          <a:xfrm>
            <a:off x="594360" y="379438"/>
            <a:ext cx="4830656" cy="365125"/>
          </a:xfrm>
        </p:spPr>
        <p:txBody>
          <a:bodyPr/>
          <a:lstStyle/>
          <a:p>
            <a:endParaRPr lang="tr-TR"/>
          </a:p>
        </p:txBody>
      </p:sp>
      <p:sp>
        <p:nvSpPr>
          <p:cNvPr id="7" name="Slide Number Placeholder 6"/>
          <p:cNvSpPr>
            <a:spLocks noGrp="1"/>
          </p:cNvSpPr>
          <p:nvPr>
            <p:ph type="sldNum" sz="quarter" idx="12"/>
          </p:nvPr>
        </p:nvSpPr>
        <p:spPr>
          <a:xfrm>
            <a:off x="7882466" y="381001"/>
            <a:ext cx="667174" cy="365125"/>
          </a:xfrm>
        </p:spPr>
        <p:txBody>
          <a:bodyPr/>
          <a:lstStyle/>
          <a:p>
            <a:fld id="{F67DD033-0D95-4725-9A58-9EE434CC0C6B}" type="slidenum">
              <a:rPr lang="tr-TR" smtClean="0"/>
              <a:t>‹#›</a:t>
            </a:fld>
            <a:endParaRPr lang="tr-T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5104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2750CA2C-4922-4723-B946-48CCA6313DB9}" type="datetimeFigureOut">
              <a:rPr lang="tr-TR" smtClean="0"/>
              <a:t>5.04.2026</a:t>
            </a:fld>
            <a:endParaRPr lang="tr-TR"/>
          </a:p>
        </p:txBody>
      </p:sp>
      <p:sp>
        <p:nvSpPr>
          <p:cNvPr id="6" name="Footer Placeholder 5"/>
          <p:cNvSpPr>
            <a:spLocks noGrp="1"/>
          </p:cNvSpPr>
          <p:nvPr>
            <p:ph type="ftr" sz="quarter" idx="11"/>
          </p:nvPr>
        </p:nvSpPr>
        <p:spPr>
          <a:xfrm>
            <a:off x="594360" y="378884"/>
            <a:ext cx="4830656" cy="365125"/>
          </a:xfrm>
        </p:spPr>
        <p:txBody>
          <a:bodyPr/>
          <a:lstStyle/>
          <a:p>
            <a:endParaRPr lang="tr-TR"/>
          </a:p>
        </p:txBody>
      </p:sp>
      <p:sp>
        <p:nvSpPr>
          <p:cNvPr id="7" name="Slide Number Placeholder 6"/>
          <p:cNvSpPr>
            <a:spLocks noGrp="1"/>
          </p:cNvSpPr>
          <p:nvPr>
            <p:ph type="sldNum" sz="quarter" idx="12"/>
          </p:nvPr>
        </p:nvSpPr>
        <p:spPr>
          <a:xfrm>
            <a:off x="7882466" y="381001"/>
            <a:ext cx="667174" cy="365125"/>
          </a:xfrm>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110253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2750CA2C-4922-4723-B946-48CCA6313DB9}" type="datetimeFigureOut">
              <a:rPr lang="tr-TR" smtClean="0"/>
              <a:t>5.04.2026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3427305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2750CA2C-4922-4723-B946-48CCA6313DB9}" type="datetimeFigureOut">
              <a:rPr lang="tr-TR" smtClean="0"/>
              <a:t>5.04.2026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3102686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4/5/2026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34823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BCAD085-E8A6-8845-BD4E-CB4CCA059FC4}" type="datetimeFigureOut">
              <a:rPr lang="en-US" smtClean="0"/>
              <a:t>4/5/2026</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8478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A8DD79-AC9B-F356-27FA-89EBF66938D8}"/>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57965CB-90D3-6C72-AFCF-E2065A0DA089}"/>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2440BC1-D3F6-34E4-8886-9F55285D850E}"/>
              </a:ext>
            </a:extLst>
          </p:cNvPr>
          <p:cNvSpPr>
            <a:spLocks noGrp="1"/>
          </p:cNvSpPr>
          <p:nvPr>
            <p:ph type="dt" sz="half" idx="10"/>
          </p:nvPr>
        </p:nvSpPr>
        <p:spPr/>
        <p:txBody>
          <a:bodyPr/>
          <a:lstStyle/>
          <a:p>
            <a:fld id="{2750CA2C-4922-4723-B946-48CCA6313DB9}" type="datetimeFigureOut">
              <a:rPr lang="tr-TR" smtClean="0"/>
              <a:t>5.04.2026</a:t>
            </a:fld>
            <a:endParaRPr lang="tr-TR"/>
          </a:p>
        </p:txBody>
      </p:sp>
      <p:sp>
        <p:nvSpPr>
          <p:cNvPr id="5" name="Alt Bilgi Yer Tutucusu 4">
            <a:extLst>
              <a:ext uri="{FF2B5EF4-FFF2-40B4-BE49-F238E27FC236}">
                <a16:creationId xmlns:a16="http://schemas.microsoft.com/office/drawing/2014/main" id="{1A994169-3510-6C4C-9DFA-DF5DE8E0CE8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7B487D4-E61A-F5FB-4464-A0EB7EA1D7D7}"/>
              </a:ext>
            </a:extLst>
          </p:cNvPr>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162077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877883-6A3D-999E-607D-BF1C27FAB70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B5BC891-3977-BC53-AB09-5904CA15C911}"/>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43F600C-5E4F-227F-B052-CB5EDCE1D79D}"/>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3813A5D-4F27-CB23-D84A-20A5CB35B760}"/>
              </a:ext>
            </a:extLst>
          </p:cNvPr>
          <p:cNvSpPr>
            <a:spLocks noGrp="1"/>
          </p:cNvSpPr>
          <p:nvPr>
            <p:ph type="dt" sz="half" idx="10"/>
          </p:nvPr>
        </p:nvSpPr>
        <p:spPr/>
        <p:txBody>
          <a:bodyPr/>
          <a:lstStyle/>
          <a:p>
            <a:fld id="{2750CA2C-4922-4723-B946-48CCA6313DB9}" type="datetimeFigureOut">
              <a:rPr lang="tr-TR" smtClean="0"/>
              <a:t>5.04.2026</a:t>
            </a:fld>
            <a:endParaRPr lang="tr-TR"/>
          </a:p>
        </p:txBody>
      </p:sp>
      <p:sp>
        <p:nvSpPr>
          <p:cNvPr id="6" name="Alt Bilgi Yer Tutucusu 5">
            <a:extLst>
              <a:ext uri="{FF2B5EF4-FFF2-40B4-BE49-F238E27FC236}">
                <a16:creationId xmlns:a16="http://schemas.microsoft.com/office/drawing/2014/main" id="{888C5379-C3C3-4B7E-D234-5E0FF23AD30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E572689-B148-18B7-2601-DF94B90069F5}"/>
              </a:ext>
            </a:extLst>
          </p:cNvPr>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1580291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CBF85F-AEB5-DC37-D1D3-4B00D9C20056}"/>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653738F-8669-2E4D-54D1-36FE448D791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4AEE71E-2C00-DDE9-2A42-BF1952AC989D}"/>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8C1A7FD-84A1-76D2-6483-3466F995A09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193772D5-B9C3-2013-65D8-604827E8832E}"/>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5797214-02F9-66FB-647B-A96C9CD24AF0}"/>
              </a:ext>
            </a:extLst>
          </p:cNvPr>
          <p:cNvSpPr>
            <a:spLocks noGrp="1"/>
          </p:cNvSpPr>
          <p:nvPr>
            <p:ph type="dt" sz="half" idx="10"/>
          </p:nvPr>
        </p:nvSpPr>
        <p:spPr/>
        <p:txBody>
          <a:bodyPr/>
          <a:lstStyle/>
          <a:p>
            <a:fld id="{2750CA2C-4922-4723-B946-48CCA6313DB9}" type="datetimeFigureOut">
              <a:rPr lang="tr-TR" smtClean="0"/>
              <a:t>5.04.2026</a:t>
            </a:fld>
            <a:endParaRPr lang="tr-TR"/>
          </a:p>
        </p:txBody>
      </p:sp>
      <p:sp>
        <p:nvSpPr>
          <p:cNvPr id="8" name="Alt Bilgi Yer Tutucusu 7">
            <a:extLst>
              <a:ext uri="{FF2B5EF4-FFF2-40B4-BE49-F238E27FC236}">
                <a16:creationId xmlns:a16="http://schemas.microsoft.com/office/drawing/2014/main" id="{E73F635E-5E95-C3A0-AF30-25F90FF396AD}"/>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066868E-177D-6A85-0F0D-26A7E7B8D347}"/>
              </a:ext>
            </a:extLst>
          </p:cNvPr>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57489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73D155-0A5A-D1AC-82EC-3936CC399B9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7C7D741-398F-6AEC-8D09-0DF22FA5538B}"/>
              </a:ext>
            </a:extLst>
          </p:cNvPr>
          <p:cNvSpPr>
            <a:spLocks noGrp="1"/>
          </p:cNvSpPr>
          <p:nvPr>
            <p:ph type="dt" sz="half" idx="10"/>
          </p:nvPr>
        </p:nvSpPr>
        <p:spPr/>
        <p:txBody>
          <a:bodyPr/>
          <a:lstStyle/>
          <a:p>
            <a:fld id="{2750CA2C-4922-4723-B946-48CCA6313DB9}" type="datetimeFigureOut">
              <a:rPr lang="tr-TR" smtClean="0"/>
              <a:t>5.04.2026</a:t>
            </a:fld>
            <a:endParaRPr lang="tr-TR"/>
          </a:p>
        </p:txBody>
      </p:sp>
      <p:sp>
        <p:nvSpPr>
          <p:cNvPr id="4" name="Alt Bilgi Yer Tutucusu 3">
            <a:extLst>
              <a:ext uri="{FF2B5EF4-FFF2-40B4-BE49-F238E27FC236}">
                <a16:creationId xmlns:a16="http://schemas.microsoft.com/office/drawing/2014/main" id="{6FE52B70-47D2-51C4-4BF9-46B53451278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D56C6B1-0C6E-A6B9-5013-B45C68172641}"/>
              </a:ext>
            </a:extLst>
          </p:cNvPr>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289983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F5D4FF9-CB63-2780-7B98-6DCE423EB5A7}"/>
              </a:ext>
            </a:extLst>
          </p:cNvPr>
          <p:cNvSpPr>
            <a:spLocks noGrp="1"/>
          </p:cNvSpPr>
          <p:nvPr>
            <p:ph type="dt" sz="half" idx="10"/>
          </p:nvPr>
        </p:nvSpPr>
        <p:spPr/>
        <p:txBody>
          <a:bodyPr/>
          <a:lstStyle/>
          <a:p>
            <a:fld id="{2750CA2C-4922-4723-B946-48CCA6313DB9}" type="datetimeFigureOut">
              <a:rPr lang="tr-TR" smtClean="0"/>
              <a:t>5.04.2026</a:t>
            </a:fld>
            <a:endParaRPr lang="tr-TR"/>
          </a:p>
        </p:txBody>
      </p:sp>
      <p:sp>
        <p:nvSpPr>
          <p:cNvPr id="3" name="Alt Bilgi Yer Tutucusu 2">
            <a:extLst>
              <a:ext uri="{FF2B5EF4-FFF2-40B4-BE49-F238E27FC236}">
                <a16:creationId xmlns:a16="http://schemas.microsoft.com/office/drawing/2014/main" id="{63AF25E0-44F7-1959-4ED5-19078D8D2DA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BE96680-0A13-9E2F-33F2-EE3A6FCEA3E2}"/>
              </a:ext>
            </a:extLst>
          </p:cNvPr>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326873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D34EA3-9E79-C1AF-D4CC-305131D46CA3}"/>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E3CDBD5-4922-79A1-0BBD-81D59B72038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D0BAC68-5518-1CBE-865A-54081BD8941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8549A8B-CFC2-ECE4-4DB0-D4FF665D5C75}"/>
              </a:ext>
            </a:extLst>
          </p:cNvPr>
          <p:cNvSpPr>
            <a:spLocks noGrp="1"/>
          </p:cNvSpPr>
          <p:nvPr>
            <p:ph type="dt" sz="half" idx="10"/>
          </p:nvPr>
        </p:nvSpPr>
        <p:spPr/>
        <p:txBody>
          <a:bodyPr/>
          <a:lstStyle/>
          <a:p>
            <a:fld id="{2750CA2C-4922-4723-B946-48CCA6313DB9}" type="datetimeFigureOut">
              <a:rPr lang="tr-TR" smtClean="0"/>
              <a:t>5.04.2026</a:t>
            </a:fld>
            <a:endParaRPr lang="tr-TR"/>
          </a:p>
        </p:txBody>
      </p:sp>
      <p:sp>
        <p:nvSpPr>
          <p:cNvPr id="6" name="Alt Bilgi Yer Tutucusu 5">
            <a:extLst>
              <a:ext uri="{FF2B5EF4-FFF2-40B4-BE49-F238E27FC236}">
                <a16:creationId xmlns:a16="http://schemas.microsoft.com/office/drawing/2014/main" id="{B7A002B5-E28C-1F45-A17C-3E620253D3A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C36EEA1-AFC9-C0E7-3B7F-C50D0CD9217F}"/>
              </a:ext>
            </a:extLst>
          </p:cNvPr>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383735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67EC9A-B9B7-52FB-D022-E0D9DEA8A1AE}"/>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1B6B6CB-2562-7CCF-966E-351A8332BEA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a16="http://schemas.microsoft.com/office/drawing/2014/main" id="{538BF2D8-1EFF-5203-B61F-2BECE943B5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B2C7F9B-FF02-31AF-E815-2DDA483771C3}"/>
              </a:ext>
            </a:extLst>
          </p:cNvPr>
          <p:cNvSpPr>
            <a:spLocks noGrp="1"/>
          </p:cNvSpPr>
          <p:nvPr>
            <p:ph type="dt" sz="half" idx="10"/>
          </p:nvPr>
        </p:nvSpPr>
        <p:spPr/>
        <p:txBody>
          <a:bodyPr/>
          <a:lstStyle/>
          <a:p>
            <a:fld id="{2750CA2C-4922-4723-B946-48CCA6313DB9}" type="datetimeFigureOut">
              <a:rPr lang="tr-TR" smtClean="0"/>
              <a:t>5.04.2026</a:t>
            </a:fld>
            <a:endParaRPr lang="tr-TR"/>
          </a:p>
        </p:txBody>
      </p:sp>
      <p:sp>
        <p:nvSpPr>
          <p:cNvPr id="6" name="Alt Bilgi Yer Tutucusu 5">
            <a:extLst>
              <a:ext uri="{FF2B5EF4-FFF2-40B4-BE49-F238E27FC236}">
                <a16:creationId xmlns:a16="http://schemas.microsoft.com/office/drawing/2014/main" id="{739BBED9-758C-F8F1-7C37-1B80934FD72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2BF758C-ABF8-515A-C53E-472B2E82B92B}"/>
              </a:ext>
            </a:extLst>
          </p:cNvPr>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67014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AFB6E71-A8B4-F9FC-5122-C5EEF4CD454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5FFF14C-6D11-66E5-F292-30A708F01E1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6B58700-7334-B1F7-E4C7-575B1DA032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2750CA2C-4922-4723-B946-48CCA6313DB9}" type="datetimeFigureOut">
              <a:rPr lang="tr-TR" smtClean="0"/>
              <a:t>5.04.2026</a:t>
            </a:fld>
            <a:endParaRPr lang="tr-TR"/>
          </a:p>
        </p:txBody>
      </p:sp>
      <p:sp>
        <p:nvSpPr>
          <p:cNvPr id="5" name="Alt Bilgi Yer Tutucusu 4">
            <a:extLst>
              <a:ext uri="{FF2B5EF4-FFF2-40B4-BE49-F238E27FC236}">
                <a16:creationId xmlns:a16="http://schemas.microsoft.com/office/drawing/2014/main" id="{E374FDA4-C5E5-43F4-08EE-2EFA3DE8D22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B1898634-4541-03B3-BD08-1A9D13D1DEC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F67DD033-0D95-4725-9A58-9EE434CC0C6B}" type="slidenum">
              <a:rPr lang="tr-TR" smtClean="0"/>
              <a:t>‹#›</a:t>
            </a:fld>
            <a:endParaRPr lang="tr-TR"/>
          </a:p>
        </p:txBody>
      </p:sp>
    </p:spTree>
    <p:extLst>
      <p:ext uri="{BB962C8B-B14F-4D97-AF65-F5344CB8AC3E}">
        <p14:creationId xmlns:p14="http://schemas.microsoft.com/office/powerpoint/2010/main" val="789261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750CA2C-4922-4723-B946-48CCA6313DB9}" type="datetimeFigureOut">
              <a:rPr lang="tr-TR" smtClean="0"/>
              <a:t>5.04.2026</a:t>
            </a:fld>
            <a:endParaRPr lang="tr-T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67DD033-0D95-4725-9A58-9EE434CC0C6B}" type="slidenum">
              <a:rPr lang="tr-TR" smtClean="0"/>
              <a:t>‹#›</a:t>
            </a:fld>
            <a:endParaRPr lang="tr-TR"/>
          </a:p>
        </p:txBody>
      </p:sp>
    </p:spTree>
    <p:extLst>
      <p:ext uri="{BB962C8B-B14F-4D97-AF65-F5344CB8AC3E}">
        <p14:creationId xmlns:p14="http://schemas.microsoft.com/office/powerpoint/2010/main" val="138392389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mbkaya.com/hukuk/cahit-arf-makine-dusunebilir-mi-orjinal.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turkiye.ai/kaynaklar/yapay-zeka-zaman-cizelgesi/"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video" Target="https://www.youtube.com/embed/PVR2hfM52CY?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Yapay Zeka'ya Giriş</a:t>
            </a:r>
          </a:p>
        </p:txBody>
      </p:sp>
      <p:sp>
        <p:nvSpPr>
          <p:cNvPr id="3" name="Subtitle 2"/>
          <p:cNvSpPr>
            <a:spLocks noGrp="1"/>
          </p:cNvSpPr>
          <p:nvPr>
            <p:ph type="subTitle" idx="1"/>
          </p:nvPr>
        </p:nvSpPr>
        <p:spPr>
          <a:xfrm>
            <a:off x="1371600" y="3886200"/>
            <a:ext cx="7172632" cy="1752600"/>
          </a:xfrm>
        </p:spPr>
        <p:txBody>
          <a:bodyPr/>
          <a:lstStyle/>
          <a:p>
            <a:r>
              <a:rPr dirty="0"/>
              <a:t>Ders: </a:t>
            </a:r>
            <a:r>
              <a:rPr dirty="0" err="1"/>
              <a:t>Yapay</a:t>
            </a:r>
            <a:r>
              <a:rPr dirty="0"/>
              <a:t> Zeka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B8465-3F0A-EEA0-9E39-3EC18151C9F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F7C8085-9725-1A40-F9E9-D9FD812F8AAD}"/>
              </a:ext>
            </a:extLst>
          </p:cNvPr>
          <p:cNvSpPr>
            <a:spLocks noGrp="1"/>
          </p:cNvSpPr>
          <p:nvPr>
            <p:ph type="title"/>
          </p:nvPr>
        </p:nvSpPr>
        <p:spPr/>
        <p:txBody>
          <a:bodyPr/>
          <a:lstStyle/>
          <a:p>
            <a:r>
              <a:rPr lang="tr-TR" dirty="0"/>
              <a:t>Yapay Zeka Uygulama Alanları</a:t>
            </a:r>
          </a:p>
        </p:txBody>
      </p:sp>
      <p:graphicFrame>
        <p:nvGraphicFramePr>
          <p:cNvPr id="5" name="İçerik Yer Tutucusu 2">
            <a:extLst>
              <a:ext uri="{FF2B5EF4-FFF2-40B4-BE49-F238E27FC236}">
                <a16:creationId xmlns:a16="http://schemas.microsoft.com/office/drawing/2014/main" id="{7A6A0ABE-6721-E971-CFBF-2E623C3CCCE8}"/>
              </a:ext>
            </a:extLst>
          </p:cNvPr>
          <p:cNvGraphicFramePr>
            <a:graphicFrameLocks noGrp="1"/>
          </p:cNvGraphicFramePr>
          <p:nvPr>
            <p:ph idx="1"/>
          </p:nvPr>
        </p:nvGraphicFramePr>
        <p:xfrm>
          <a:off x="550271" y="1503657"/>
          <a:ext cx="8201841" cy="5236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589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991C4-A41A-5BEE-73A5-4CBC9097A02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B9E9967-AAF0-2CE4-0908-B9A7BB26448D}"/>
              </a:ext>
            </a:extLst>
          </p:cNvPr>
          <p:cNvSpPr>
            <a:spLocks noGrp="1"/>
          </p:cNvSpPr>
          <p:nvPr>
            <p:ph type="title"/>
          </p:nvPr>
        </p:nvSpPr>
        <p:spPr>
          <a:xfrm>
            <a:off x="628650" y="1131094"/>
            <a:ext cx="7886700" cy="994172"/>
          </a:xfrm>
        </p:spPr>
        <p:txBody>
          <a:bodyPr>
            <a:normAutofit fontScale="90000"/>
          </a:bodyPr>
          <a:lstStyle/>
          <a:p>
            <a:pPr algn="ctr"/>
            <a:r>
              <a:rPr lang="tr-TR"/>
              <a:t>Yapay Zeka Uygulama Alanları</a:t>
            </a:r>
          </a:p>
        </p:txBody>
      </p:sp>
      <p:graphicFrame>
        <p:nvGraphicFramePr>
          <p:cNvPr id="5" name="İçerik Yer Tutucusu 2">
            <a:extLst>
              <a:ext uri="{FF2B5EF4-FFF2-40B4-BE49-F238E27FC236}">
                <a16:creationId xmlns:a16="http://schemas.microsoft.com/office/drawing/2014/main" id="{575E777A-DB11-F3A8-1311-B5BE581F5F9D}"/>
              </a:ext>
            </a:extLst>
          </p:cNvPr>
          <p:cNvGraphicFramePr>
            <a:graphicFrameLocks noGrp="1"/>
          </p:cNvGraphicFramePr>
          <p:nvPr>
            <p:ph idx="1"/>
          </p:nvPr>
        </p:nvGraphicFramePr>
        <p:xfrm>
          <a:off x="628650" y="2226468"/>
          <a:ext cx="7886700" cy="4418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38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95582-66F6-BBDA-9B2A-AECC415FEA6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F403B7E-8A73-2D00-28B7-3DC8709DBF71}"/>
              </a:ext>
            </a:extLst>
          </p:cNvPr>
          <p:cNvSpPr>
            <a:spLocks noGrp="1"/>
          </p:cNvSpPr>
          <p:nvPr>
            <p:ph type="title"/>
          </p:nvPr>
        </p:nvSpPr>
        <p:spPr/>
        <p:txBody>
          <a:bodyPr/>
          <a:lstStyle/>
          <a:p>
            <a:r>
              <a:rPr lang="tr-TR" dirty="0"/>
              <a:t>Yapay Zeka Uygulama Alanları</a:t>
            </a:r>
          </a:p>
        </p:txBody>
      </p:sp>
      <p:graphicFrame>
        <p:nvGraphicFramePr>
          <p:cNvPr id="5" name="İçerik Yer Tutucusu 2">
            <a:extLst>
              <a:ext uri="{FF2B5EF4-FFF2-40B4-BE49-F238E27FC236}">
                <a16:creationId xmlns:a16="http://schemas.microsoft.com/office/drawing/2014/main" id="{D039FB74-186B-6EC7-89C7-E20EE77BBEA3}"/>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70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326D0-9FF8-D3D0-488B-B6AF73EB244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DD67FBC-B9CC-3F2D-7412-4346731484A4}"/>
              </a:ext>
            </a:extLst>
          </p:cNvPr>
          <p:cNvSpPr>
            <a:spLocks noGrp="1"/>
          </p:cNvSpPr>
          <p:nvPr>
            <p:ph type="title"/>
          </p:nvPr>
        </p:nvSpPr>
        <p:spPr>
          <a:xfrm>
            <a:off x="628650" y="1131094"/>
            <a:ext cx="7381678" cy="994172"/>
          </a:xfrm>
        </p:spPr>
        <p:txBody>
          <a:bodyPr>
            <a:normAutofit fontScale="90000"/>
          </a:bodyPr>
          <a:lstStyle/>
          <a:p>
            <a:r>
              <a:rPr lang="tr-TR" sz="4200"/>
              <a:t>Yapay Zeka Uygulama Alanları</a:t>
            </a:r>
          </a:p>
        </p:txBody>
      </p:sp>
      <p:graphicFrame>
        <p:nvGraphicFramePr>
          <p:cNvPr id="5" name="İçerik Yer Tutucusu 2">
            <a:extLst>
              <a:ext uri="{FF2B5EF4-FFF2-40B4-BE49-F238E27FC236}">
                <a16:creationId xmlns:a16="http://schemas.microsoft.com/office/drawing/2014/main" id="{C35EF568-07EF-AF66-F0FA-23F73A014CEC}"/>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840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9BCE1-B5AF-5964-67EF-D632B8FEAD6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25EFD36-C4EE-0782-76C2-A54FB52379EF}"/>
              </a:ext>
            </a:extLst>
          </p:cNvPr>
          <p:cNvSpPr>
            <a:spLocks noGrp="1"/>
          </p:cNvSpPr>
          <p:nvPr>
            <p:ph type="title"/>
          </p:nvPr>
        </p:nvSpPr>
        <p:spPr>
          <a:xfrm>
            <a:off x="836676" y="509521"/>
            <a:ext cx="7674102" cy="1014984"/>
          </a:xfrm>
        </p:spPr>
        <p:txBody>
          <a:bodyPr>
            <a:normAutofit/>
          </a:bodyPr>
          <a:lstStyle/>
          <a:p>
            <a:r>
              <a:rPr lang="tr-TR" sz="3500"/>
              <a:t>Yapay Zeka Uygulama Alanları</a:t>
            </a:r>
          </a:p>
        </p:txBody>
      </p:sp>
      <p:graphicFrame>
        <p:nvGraphicFramePr>
          <p:cNvPr id="5" name="İçerik Yer Tutucusu 2">
            <a:extLst>
              <a:ext uri="{FF2B5EF4-FFF2-40B4-BE49-F238E27FC236}">
                <a16:creationId xmlns:a16="http://schemas.microsoft.com/office/drawing/2014/main" id="{FB58267E-F32F-0C15-B0FF-F33C1396E85C}"/>
              </a:ext>
            </a:extLst>
          </p:cNvPr>
          <p:cNvGraphicFramePr>
            <a:graphicFrameLocks noGrp="1"/>
          </p:cNvGraphicFramePr>
          <p:nvPr>
            <p:ph idx="1"/>
          </p:nvPr>
        </p:nvGraphicFramePr>
        <p:xfrm>
          <a:off x="470137" y="1368582"/>
          <a:ext cx="7990395" cy="4230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00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132B3-E138-A243-9143-51725FCB92D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3416ACD-00CC-CDC6-3565-0A19D4CA96AB}"/>
              </a:ext>
            </a:extLst>
          </p:cNvPr>
          <p:cNvSpPr>
            <a:spLocks noGrp="1"/>
          </p:cNvSpPr>
          <p:nvPr>
            <p:ph type="title"/>
          </p:nvPr>
        </p:nvSpPr>
        <p:spPr>
          <a:xfrm>
            <a:off x="628650" y="1131094"/>
            <a:ext cx="7381678" cy="994172"/>
          </a:xfrm>
        </p:spPr>
        <p:txBody>
          <a:bodyPr>
            <a:normAutofit fontScale="90000"/>
          </a:bodyPr>
          <a:lstStyle/>
          <a:p>
            <a:r>
              <a:rPr lang="tr-TR" sz="4200"/>
              <a:t>Yapay Zeka Uygulama Alanları</a:t>
            </a:r>
          </a:p>
        </p:txBody>
      </p:sp>
      <p:graphicFrame>
        <p:nvGraphicFramePr>
          <p:cNvPr id="5" name="İçerik Yer Tutucusu 2">
            <a:extLst>
              <a:ext uri="{FF2B5EF4-FFF2-40B4-BE49-F238E27FC236}">
                <a16:creationId xmlns:a16="http://schemas.microsoft.com/office/drawing/2014/main" id="{C59EA3D4-61A2-89D1-3590-2DB546C502FB}"/>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076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03FE94-09A6-DC90-30D3-29B8514A602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2" name="Başlık 1">
            <a:extLst>
              <a:ext uri="{FF2B5EF4-FFF2-40B4-BE49-F238E27FC236}">
                <a16:creationId xmlns:a16="http://schemas.microsoft.com/office/drawing/2014/main" id="{13670421-262D-2C28-2F9B-F403378E1E6D}"/>
              </a:ext>
            </a:extLst>
          </p:cNvPr>
          <p:cNvSpPr>
            <a:spLocks noGrp="1"/>
          </p:cNvSpPr>
          <p:nvPr>
            <p:ph type="title"/>
          </p:nvPr>
        </p:nvSpPr>
        <p:spPr>
          <a:xfrm>
            <a:off x="628650" y="1131094"/>
            <a:ext cx="7886700" cy="994172"/>
          </a:xfrm>
        </p:spPr>
        <p:txBody>
          <a:bodyPr>
            <a:normAutofit/>
          </a:bodyPr>
          <a:lstStyle/>
          <a:p>
            <a:r>
              <a:rPr lang="tr-TR" sz="4050"/>
              <a:t>Yapay Zeka Türleri</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2115280"/>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3" name="İçerik Yer Tutucusu 2">
            <a:extLst>
              <a:ext uri="{FF2B5EF4-FFF2-40B4-BE49-F238E27FC236}">
                <a16:creationId xmlns:a16="http://schemas.microsoft.com/office/drawing/2014/main" id="{A6479ED6-7EEB-18AC-28BD-EB029581BC9D}"/>
              </a:ext>
            </a:extLst>
          </p:cNvPr>
          <p:cNvSpPr>
            <a:spLocks noGrp="1"/>
          </p:cNvSpPr>
          <p:nvPr>
            <p:ph idx="1"/>
          </p:nvPr>
        </p:nvSpPr>
        <p:spPr>
          <a:xfrm>
            <a:off x="628650" y="2304288"/>
            <a:ext cx="7886700" cy="3188970"/>
          </a:xfrm>
        </p:spPr>
        <p:txBody>
          <a:bodyPr>
            <a:normAutofit/>
          </a:bodyPr>
          <a:lstStyle/>
          <a:p>
            <a:r>
              <a:rPr lang="tr-TR" sz="1800" dirty="0"/>
              <a:t>Yapay Zeka (AI) türleri, yapay zekanın yetenekleri ve işlevlerine göre farklı kategorilere ayrılır. </a:t>
            </a:r>
          </a:p>
          <a:p>
            <a:r>
              <a:rPr lang="tr-TR" sz="1800" dirty="0"/>
              <a:t>Bu kategoriler, AI'nın ne kadar "zeki" olduğu, hangi sorunları çözebildiği ve ne derece otonom hareket edebildiği ile ilgilidir. Yapay zeka genellikle üç ana türde incelenir: </a:t>
            </a:r>
          </a:p>
          <a:p>
            <a:r>
              <a:rPr lang="tr-TR" sz="1800" dirty="0"/>
              <a:t>Dar (Zayıf) Yapay Zeka, </a:t>
            </a:r>
          </a:p>
          <a:p>
            <a:r>
              <a:rPr lang="tr-TR" sz="1800" dirty="0"/>
              <a:t>Genel (Güçlü) Yapay Zeka  </a:t>
            </a:r>
          </a:p>
          <a:p>
            <a:r>
              <a:rPr lang="tr-TR" sz="1800" dirty="0"/>
              <a:t>Süper Yapay Zeka.</a:t>
            </a:r>
          </a:p>
        </p:txBody>
      </p:sp>
    </p:spTree>
    <p:extLst>
      <p:ext uri="{BB962C8B-B14F-4D97-AF65-F5344CB8AC3E}">
        <p14:creationId xmlns:p14="http://schemas.microsoft.com/office/powerpoint/2010/main" val="833073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C50578-81B6-08E4-FE88-B0AC1BFDA8E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2" name="Başlık 1">
            <a:extLst>
              <a:ext uri="{FF2B5EF4-FFF2-40B4-BE49-F238E27FC236}">
                <a16:creationId xmlns:a16="http://schemas.microsoft.com/office/drawing/2014/main" id="{91F1DC2A-4DC8-1BA9-5745-E866B417A943}"/>
              </a:ext>
            </a:extLst>
          </p:cNvPr>
          <p:cNvSpPr>
            <a:spLocks noGrp="1"/>
          </p:cNvSpPr>
          <p:nvPr>
            <p:ph type="title"/>
          </p:nvPr>
        </p:nvSpPr>
        <p:spPr>
          <a:xfrm>
            <a:off x="3873753" y="342270"/>
            <a:ext cx="4688333" cy="1337310"/>
          </a:xfrm>
        </p:spPr>
        <p:txBody>
          <a:bodyPr vert="horz" lIns="68580" tIns="34290" rIns="68580" bIns="34290" rtlCol="0" anchor="b">
            <a:normAutofit/>
          </a:bodyPr>
          <a:lstStyle/>
          <a:p>
            <a:r>
              <a:rPr lang="en-US" sz="2850" dirty="0"/>
              <a:t>Dar (</a:t>
            </a:r>
            <a:r>
              <a:rPr lang="en-US" sz="2850" dirty="0" err="1"/>
              <a:t>Zayıf</a:t>
            </a:r>
            <a:r>
              <a:rPr lang="en-US" sz="2850" dirty="0"/>
              <a:t>) </a:t>
            </a:r>
            <a:r>
              <a:rPr lang="en-US" sz="2850" dirty="0" err="1"/>
              <a:t>Yapay</a:t>
            </a:r>
            <a:r>
              <a:rPr lang="en-US" sz="2850" dirty="0"/>
              <a:t> </a:t>
            </a:r>
            <a:r>
              <a:rPr lang="en-US" sz="2850" dirty="0" err="1"/>
              <a:t>Zeka</a:t>
            </a:r>
            <a:r>
              <a:rPr lang="en-US" sz="2850" dirty="0"/>
              <a:t> (Artificial Narrow Intelligence - ANI)</a:t>
            </a:r>
          </a:p>
        </p:txBody>
      </p:sp>
      <p:pic>
        <p:nvPicPr>
          <p:cNvPr id="5" name="İçerik Yer Tutucusu 4">
            <a:extLst>
              <a:ext uri="{FF2B5EF4-FFF2-40B4-BE49-F238E27FC236}">
                <a16:creationId xmlns:a16="http://schemas.microsoft.com/office/drawing/2014/main" id="{735778B8-8DAE-599D-CBB4-8B6437CE7B87}"/>
              </a:ext>
            </a:extLst>
          </p:cNvPr>
          <p:cNvPicPr>
            <a:picLocks noGrp="1" noChangeAspect="1"/>
          </p:cNvPicPr>
          <p:nvPr>
            <p:ph idx="1"/>
          </p:nvPr>
        </p:nvPicPr>
        <p:blipFill>
          <a:blip r:embed="rId2"/>
          <a:srcRect r="131"/>
          <a:stretch/>
        </p:blipFill>
        <p:spPr>
          <a:xfrm>
            <a:off x="1" y="857257"/>
            <a:ext cx="3493008" cy="51434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2" y="2638460"/>
            <a:ext cx="3182692" cy="13716"/>
          </a:xfrm>
          <a:custGeom>
            <a:avLst/>
            <a:gdLst>
              <a:gd name="csX0" fmla="*/ 0 w 3182692"/>
              <a:gd name="csY0" fmla="*/ 0 h 13716"/>
              <a:gd name="csX1" fmla="*/ 636538 w 3182692"/>
              <a:gd name="csY1" fmla="*/ 0 h 13716"/>
              <a:gd name="csX2" fmla="*/ 1273077 w 3182692"/>
              <a:gd name="csY2" fmla="*/ 0 h 13716"/>
              <a:gd name="csX3" fmla="*/ 1909615 w 3182692"/>
              <a:gd name="csY3" fmla="*/ 0 h 13716"/>
              <a:gd name="csX4" fmla="*/ 2482500 w 3182692"/>
              <a:gd name="csY4" fmla="*/ 0 h 13716"/>
              <a:gd name="csX5" fmla="*/ 3182692 w 3182692"/>
              <a:gd name="csY5" fmla="*/ 0 h 13716"/>
              <a:gd name="csX6" fmla="*/ 3182692 w 3182692"/>
              <a:gd name="csY6" fmla="*/ 13716 h 13716"/>
              <a:gd name="csX7" fmla="*/ 2609807 w 3182692"/>
              <a:gd name="csY7" fmla="*/ 13716 h 13716"/>
              <a:gd name="csX8" fmla="*/ 2068750 w 3182692"/>
              <a:gd name="csY8" fmla="*/ 13716 h 13716"/>
              <a:gd name="csX9" fmla="*/ 1432211 w 3182692"/>
              <a:gd name="csY9" fmla="*/ 13716 h 13716"/>
              <a:gd name="csX10" fmla="*/ 859327 w 3182692"/>
              <a:gd name="csY10" fmla="*/ 13716 h 13716"/>
              <a:gd name="csX11" fmla="*/ 0 w 3182692"/>
              <a:gd name="csY11" fmla="*/ 13716 h 13716"/>
              <a:gd name="csX12" fmla="*/ 0 w 3182692"/>
              <a:gd name="csY12"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4" name="Metin kutusu 3">
            <a:extLst>
              <a:ext uri="{FF2B5EF4-FFF2-40B4-BE49-F238E27FC236}">
                <a16:creationId xmlns:a16="http://schemas.microsoft.com/office/drawing/2014/main" id="{38C3B893-10AA-9829-7F7F-26572372DEAC}"/>
              </a:ext>
            </a:extLst>
          </p:cNvPr>
          <p:cNvSpPr txBox="1"/>
          <p:nvPr/>
        </p:nvSpPr>
        <p:spPr>
          <a:xfrm>
            <a:off x="3750906" y="2729484"/>
            <a:ext cx="5199484" cy="3117591"/>
          </a:xfrm>
          <a:prstGeom prst="rect">
            <a:avLst/>
          </a:prstGeom>
        </p:spPr>
        <p:txBody>
          <a:bodyPr vert="horz" lIns="68580" tIns="34290" rIns="68580" bIns="34290" rtlCol="0">
            <a:normAutofit/>
          </a:bodyPr>
          <a:lstStyle/>
          <a:p>
            <a:pPr defTabSz="685800">
              <a:lnSpc>
                <a:spcPct val="90000"/>
              </a:lnSpc>
              <a:spcAft>
                <a:spcPts val="450"/>
              </a:spcAft>
            </a:pPr>
            <a:endParaRPr lang="en-US" sz="1050" dirty="0">
              <a:solidFill>
                <a:prstClr val="black"/>
              </a:solidFill>
              <a:latin typeface="Aptos" panose="02110004020202020204"/>
            </a:endParaRPr>
          </a:p>
        </p:txBody>
      </p:sp>
      <p:sp>
        <p:nvSpPr>
          <p:cNvPr id="6" name="Metin kutusu 5">
            <a:extLst>
              <a:ext uri="{FF2B5EF4-FFF2-40B4-BE49-F238E27FC236}">
                <a16:creationId xmlns:a16="http://schemas.microsoft.com/office/drawing/2014/main" id="{1839921C-745B-FA11-1A6F-0430420AEEDB}"/>
              </a:ext>
            </a:extLst>
          </p:cNvPr>
          <p:cNvSpPr txBox="1"/>
          <p:nvPr/>
        </p:nvSpPr>
        <p:spPr>
          <a:xfrm>
            <a:off x="3667759" y="1764511"/>
            <a:ext cx="5100320" cy="5047536"/>
          </a:xfrm>
          <a:prstGeom prst="rect">
            <a:avLst/>
          </a:prstGeom>
          <a:noFill/>
        </p:spPr>
        <p:txBody>
          <a:bodyPr wrap="square">
            <a:spAutoFit/>
          </a:bodyPr>
          <a:lstStyle/>
          <a:p>
            <a:r>
              <a:rPr lang="tr-TR" sz="1400" dirty="0"/>
              <a:t>Tanım: Dar yapay zeka, yalnızca belirli görevleri yerine getirmek için tasarlanmış sistemlerdir. İnsan gibi düşünmez veya bilinç sahibi değildir; sadece programlandığı işi yapar.</a:t>
            </a:r>
          </a:p>
          <a:p>
            <a:r>
              <a:rPr lang="tr-TR" sz="1400" dirty="0"/>
              <a:t>📌 Özellikleri:</a:t>
            </a:r>
          </a:p>
          <a:p>
            <a:r>
              <a:rPr lang="tr-TR" sz="1400" dirty="0"/>
              <a:t>✅ Belirli görevlerde ustalaşır, ancak farklı alanlara uyum sağlayamaz.</a:t>
            </a:r>
          </a:p>
          <a:p>
            <a:r>
              <a:rPr lang="tr-TR" sz="1400" dirty="0"/>
              <a:t>✅ Kurallara ve verilere dayanarak çalışır, öğrenme yeteneği sınırlıdır.</a:t>
            </a:r>
          </a:p>
          <a:p>
            <a:r>
              <a:rPr lang="tr-TR" sz="1400" dirty="0"/>
              <a:t>✅ Kendi kendine karar veremez, insan müdahalesine ihtiyaç duyar.</a:t>
            </a:r>
          </a:p>
          <a:p>
            <a:endParaRPr lang="tr-TR" sz="1400" dirty="0"/>
          </a:p>
          <a:p>
            <a:r>
              <a:rPr lang="tr-TR" sz="1400" dirty="0"/>
              <a:t>📌 Örnekler:</a:t>
            </a:r>
          </a:p>
          <a:p>
            <a:r>
              <a:rPr lang="tr-TR" sz="1400" dirty="0"/>
              <a:t>Sesli Asistanlar: Siri, Google </a:t>
            </a:r>
            <a:r>
              <a:rPr lang="tr-TR" sz="1400" dirty="0" err="1"/>
              <a:t>Assistant</a:t>
            </a:r>
            <a:r>
              <a:rPr lang="tr-TR" sz="1400" dirty="0"/>
              <a:t>, Alexa</a:t>
            </a:r>
          </a:p>
          <a:p>
            <a:r>
              <a:rPr lang="tr-TR" sz="1400" dirty="0"/>
              <a:t>Öneri Algoritmaları: Netflix, YouTube, Spotify</a:t>
            </a:r>
          </a:p>
          <a:p>
            <a:r>
              <a:rPr lang="tr-TR" sz="1400" dirty="0"/>
              <a:t>Çeviri Sistemleri: Google </a:t>
            </a:r>
            <a:r>
              <a:rPr lang="tr-TR" sz="1400" dirty="0" err="1"/>
              <a:t>Translate</a:t>
            </a:r>
            <a:r>
              <a:rPr lang="tr-TR" sz="1400" dirty="0"/>
              <a:t>, </a:t>
            </a:r>
            <a:r>
              <a:rPr lang="tr-TR" sz="1400" dirty="0" err="1"/>
              <a:t>DeepL</a:t>
            </a:r>
            <a:endParaRPr lang="tr-TR" sz="1400" dirty="0"/>
          </a:p>
          <a:p>
            <a:r>
              <a:rPr lang="tr-TR" sz="1400" dirty="0"/>
              <a:t>Spam Filtreleme: Gmail’in istenmeyen e-postaları ayırma sistemi</a:t>
            </a:r>
          </a:p>
          <a:p>
            <a:r>
              <a:rPr lang="tr-TR" sz="1400" dirty="0"/>
              <a:t>Otomatik Görüntü Tanıma: Telefonlardaki yüz tanıma sistemleri</a:t>
            </a:r>
          </a:p>
          <a:p>
            <a:r>
              <a:rPr lang="tr-TR" sz="1400" dirty="0"/>
              <a:t>📌 Kullanım Alanları:</a:t>
            </a:r>
          </a:p>
          <a:p>
            <a:r>
              <a:rPr lang="tr-TR" sz="1400" dirty="0"/>
              <a:t>✔ Müşteri hizmetleri </a:t>
            </a:r>
            <a:r>
              <a:rPr lang="tr-TR" sz="1400" dirty="0" err="1"/>
              <a:t>chatbotları</a:t>
            </a:r>
            <a:endParaRPr lang="tr-TR" sz="1400" dirty="0"/>
          </a:p>
          <a:p>
            <a:r>
              <a:rPr lang="tr-TR" sz="1400" dirty="0"/>
              <a:t>✔ Finansal dolandırıcılık tespiti</a:t>
            </a:r>
          </a:p>
          <a:p>
            <a:r>
              <a:rPr lang="tr-TR" sz="1400" dirty="0"/>
              <a:t>✔ Sağlık sektöründe hastalık teşhisi (örneğin, röntgen analizi yapan AI sistemleri)</a:t>
            </a:r>
          </a:p>
        </p:txBody>
      </p:sp>
    </p:spTree>
    <p:extLst>
      <p:ext uri="{BB962C8B-B14F-4D97-AF65-F5344CB8AC3E}">
        <p14:creationId xmlns:p14="http://schemas.microsoft.com/office/powerpoint/2010/main" val="135200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2" name="Başlık 1">
            <a:extLst>
              <a:ext uri="{FF2B5EF4-FFF2-40B4-BE49-F238E27FC236}">
                <a16:creationId xmlns:a16="http://schemas.microsoft.com/office/drawing/2014/main" id="{9A53A3BD-18D5-4D49-A474-D728AC9F81B8}"/>
              </a:ext>
            </a:extLst>
          </p:cNvPr>
          <p:cNvSpPr>
            <a:spLocks noGrp="1"/>
          </p:cNvSpPr>
          <p:nvPr>
            <p:ph type="title"/>
          </p:nvPr>
        </p:nvSpPr>
        <p:spPr>
          <a:xfrm>
            <a:off x="3975355" y="316403"/>
            <a:ext cx="4688333" cy="1337310"/>
          </a:xfrm>
        </p:spPr>
        <p:txBody>
          <a:bodyPr vert="horz" lIns="68580" tIns="34290" rIns="68580" bIns="34290" rtlCol="0" anchor="b">
            <a:normAutofit/>
          </a:bodyPr>
          <a:lstStyle/>
          <a:p>
            <a:r>
              <a:rPr lang="en-US" sz="2850" dirty="0" err="1"/>
              <a:t>Genel</a:t>
            </a:r>
            <a:r>
              <a:rPr lang="en-US" sz="2850" dirty="0"/>
              <a:t> (</a:t>
            </a:r>
            <a:r>
              <a:rPr lang="en-US" sz="2850" dirty="0" err="1"/>
              <a:t>Güçlü</a:t>
            </a:r>
            <a:r>
              <a:rPr lang="en-US" sz="2850" dirty="0"/>
              <a:t>) </a:t>
            </a:r>
            <a:r>
              <a:rPr lang="en-US" sz="2850" dirty="0" err="1"/>
              <a:t>Yapay</a:t>
            </a:r>
            <a:r>
              <a:rPr lang="en-US" sz="2850" dirty="0"/>
              <a:t> </a:t>
            </a:r>
            <a:r>
              <a:rPr lang="en-US" sz="2850" dirty="0" err="1"/>
              <a:t>Zeka</a:t>
            </a:r>
            <a:r>
              <a:rPr lang="en-US" sz="2850" dirty="0"/>
              <a:t> (Artificial General Intelligence - AGI)</a:t>
            </a:r>
          </a:p>
        </p:txBody>
      </p:sp>
      <p:pic>
        <p:nvPicPr>
          <p:cNvPr id="5" name="İçerik Yer Tutucusu 4">
            <a:extLst>
              <a:ext uri="{FF2B5EF4-FFF2-40B4-BE49-F238E27FC236}">
                <a16:creationId xmlns:a16="http://schemas.microsoft.com/office/drawing/2014/main" id="{E5BEF934-F1D9-E257-E9F5-E358EF5872AC}"/>
              </a:ext>
            </a:extLst>
          </p:cNvPr>
          <p:cNvPicPr>
            <a:picLocks noGrp="1" noChangeAspect="1"/>
          </p:cNvPicPr>
          <p:nvPr>
            <p:ph idx="1"/>
          </p:nvPr>
        </p:nvPicPr>
        <p:blipFill>
          <a:blip r:embed="rId2"/>
          <a:srcRect r="-1" b="1341"/>
          <a:stretch/>
        </p:blipFill>
        <p:spPr>
          <a:xfrm>
            <a:off x="1" y="857257"/>
            <a:ext cx="3493008" cy="51434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2" y="2638460"/>
            <a:ext cx="3182692" cy="13716"/>
          </a:xfrm>
          <a:custGeom>
            <a:avLst/>
            <a:gdLst>
              <a:gd name="csX0" fmla="*/ 0 w 3182692"/>
              <a:gd name="csY0" fmla="*/ 0 h 13716"/>
              <a:gd name="csX1" fmla="*/ 636538 w 3182692"/>
              <a:gd name="csY1" fmla="*/ 0 h 13716"/>
              <a:gd name="csX2" fmla="*/ 1273077 w 3182692"/>
              <a:gd name="csY2" fmla="*/ 0 h 13716"/>
              <a:gd name="csX3" fmla="*/ 1909615 w 3182692"/>
              <a:gd name="csY3" fmla="*/ 0 h 13716"/>
              <a:gd name="csX4" fmla="*/ 2482500 w 3182692"/>
              <a:gd name="csY4" fmla="*/ 0 h 13716"/>
              <a:gd name="csX5" fmla="*/ 3182692 w 3182692"/>
              <a:gd name="csY5" fmla="*/ 0 h 13716"/>
              <a:gd name="csX6" fmla="*/ 3182692 w 3182692"/>
              <a:gd name="csY6" fmla="*/ 13716 h 13716"/>
              <a:gd name="csX7" fmla="*/ 2609807 w 3182692"/>
              <a:gd name="csY7" fmla="*/ 13716 h 13716"/>
              <a:gd name="csX8" fmla="*/ 2068750 w 3182692"/>
              <a:gd name="csY8" fmla="*/ 13716 h 13716"/>
              <a:gd name="csX9" fmla="*/ 1432211 w 3182692"/>
              <a:gd name="csY9" fmla="*/ 13716 h 13716"/>
              <a:gd name="csX10" fmla="*/ 859327 w 3182692"/>
              <a:gd name="csY10" fmla="*/ 13716 h 13716"/>
              <a:gd name="csX11" fmla="*/ 0 w 3182692"/>
              <a:gd name="csY11" fmla="*/ 13716 h 13716"/>
              <a:gd name="csX12" fmla="*/ 0 w 3182692"/>
              <a:gd name="csY12"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182692" h="13716"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2906" y="4075"/>
                  <a:pt x="3183008" y="9784"/>
                  <a:pt x="3182692" y="13716"/>
                </a:cubicBezTo>
                <a:cubicBezTo>
                  <a:pt x="2947402" y="17868"/>
                  <a:pt x="2876226" y="22619"/>
                  <a:pt x="2609807" y="13716"/>
                </a:cubicBezTo>
                <a:cubicBezTo>
                  <a:pt x="2343389" y="4813"/>
                  <a:pt x="2326689" y="21007"/>
                  <a:pt x="2068750" y="13716"/>
                </a:cubicBezTo>
                <a:cubicBezTo>
                  <a:pt x="1810811" y="6425"/>
                  <a:pt x="1713836" y="43647"/>
                  <a:pt x="1432211" y="13716"/>
                </a:cubicBezTo>
                <a:cubicBezTo>
                  <a:pt x="1150586" y="-16215"/>
                  <a:pt x="982765" y="-825"/>
                  <a:pt x="859327" y="13716"/>
                </a:cubicBezTo>
                <a:cubicBezTo>
                  <a:pt x="735889" y="28257"/>
                  <a:pt x="254183" y="30659"/>
                  <a:pt x="0" y="13716"/>
                </a:cubicBezTo>
                <a:cubicBezTo>
                  <a:pt x="-535" y="8247"/>
                  <a:pt x="-201" y="2959"/>
                  <a:pt x="0" y="0"/>
                </a:cubicBezTo>
                <a:close/>
              </a:path>
              <a:path w="3182692" h="13716"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2126" y="5320"/>
                  <a:pt x="3182368" y="9001"/>
                  <a:pt x="3182692" y="13716"/>
                </a:cubicBezTo>
                <a:cubicBezTo>
                  <a:pt x="3026065" y="-15421"/>
                  <a:pt x="2775006" y="18495"/>
                  <a:pt x="2546154" y="13716"/>
                </a:cubicBezTo>
                <a:cubicBezTo>
                  <a:pt x="2317302" y="8937"/>
                  <a:pt x="2168173" y="-13085"/>
                  <a:pt x="1845961" y="13716"/>
                </a:cubicBezTo>
                <a:cubicBezTo>
                  <a:pt x="1523749" y="40517"/>
                  <a:pt x="1450078" y="-5416"/>
                  <a:pt x="1304904" y="13716"/>
                </a:cubicBezTo>
                <a:cubicBezTo>
                  <a:pt x="1159730" y="32848"/>
                  <a:pt x="942635" y="-14593"/>
                  <a:pt x="604711" y="13716"/>
                </a:cubicBezTo>
                <a:cubicBezTo>
                  <a:pt x="266787" y="42025"/>
                  <a:pt x="141927" y="-12967"/>
                  <a:pt x="0" y="13716"/>
                </a:cubicBezTo>
                <a:cubicBezTo>
                  <a:pt x="58" y="7834"/>
                  <a:pt x="453" y="583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6" name="Metin kutusu 5">
            <a:extLst>
              <a:ext uri="{FF2B5EF4-FFF2-40B4-BE49-F238E27FC236}">
                <a16:creationId xmlns:a16="http://schemas.microsoft.com/office/drawing/2014/main" id="{FFB1CC19-4EDB-511B-D032-F66F4B52159A}"/>
              </a:ext>
            </a:extLst>
          </p:cNvPr>
          <p:cNvSpPr txBox="1"/>
          <p:nvPr/>
        </p:nvSpPr>
        <p:spPr>
          <a:xfrm>
            <a:off x="3975355" y="1500143"/>
            <a:ext cx="4963199" cy="5143493"/>
          </a:xfrm>
          <a:prstGeom prst="rect">
            <a:avLst/>
          </a:prstGeom>
        </p:spPr>
        <p:txBody>
          <a:bodyPr vert="horz" lIns="68580" tIns="34290" rIns="68580" bIns="34290" rtlCol="0">
            <a:noAutofit/>
          </a:bodyPr>
          <a:lstStyle/>
          <a:p>
            <a:r>
              <a:rPr lang="tr-TR" sz="1400" dirty="0"/>
              <a:t>📌 </a:t>
            </a:r>
            <a:r>
              <a:rPr lang="tr-TR" sz="1400" b="1" dirty="0"/>
              <a:t>Tanım:</a:t>
            </a:r>
            <a:r>
              <a:rPr lang="tr-TR" sz="1400" dirty="0"/>
              <a:t> Genel yapay zeka, </a:t>
            </a:r>
            <a:r>
              <a:rPr lang="tr-TR" sz="1400" b="1" dirty="0"/>
              <a:t>insan zekasına benzer şekilde düşünebilen, öğrenebilen ve farklı alanlarda karar verebilen</a:t>
            </a:r>
            <a:r>
              <a:rPr lang="tr-TR" sz="1400" dirty="0"/>
              <a:t> sistemlerdir. Şu anda var olmayan bir kavramdır; ancak bilim insanları ve teknoloji şirketleri bunu geliştirmeye çalışmaktadır.</a:t>
            </a:r>
          </a:p>
          <a:p>
            <a:r>
              <a:rPr lang="tr-TR" sz="1400" dirty="0"/>
              <a:t>📌 </a:t>
            </a:r>
            <a:r>
              <a:rPr lang="tr-TR" sz="1400" b="1" dirty="0"/>
              <a:t>Özellikleri:</a:t>
            </a:r>
          </a:p>
          <a:p>
            <a:br>
              <a:rPr lang="tr-TR" sz="1400" dirty="0"/>
            </a:br>
            <a:r>
              <a:rPr lang="tr-TR" sz="1400" dirty="0"/>
              <a:t>✅ </a:t>
            </a:r>
            <a:r>
              <a:rPr lang="tr-TR" sz="1400" b="1" dirty="0"/>
              <a:t>Her türlü problemi çözebilir ve öğrenebilir</a:t>
            </a:r>
            <a:br>
              <a:rPr lang="tr-TR" sz="1400" dirty="0"/>
            </a:br>
            <a:r>
              <a:rPr lang="tr-TR" sz="1400" dirty="0"/>
              <a:t>✅ </a:t>
            </a:r>
            <a:r>
              <a:rPr lang="tr-TR" sz="1400" b="1" dirty="0"/>
              <a:t>İnsan gibi mantık yürütebilir, karar verebilir ve yeni bilgilere adapte olabilir</a:t>
            </a:r>
            <a:br>
              <a:rPr lang="tr-TR" sz="1400" dirty="0"/>
            </a:br>
            <a:r>
              <a:rPr lang="tr-TR" sz="1400" dirty="0"/>
              <a:t>✅ </a:t>
            </a:r>
            <a:r>
              <a:rPr lang="tr-TR" sz="1400" b="1" dirty="0"/>
              <a:t>Farklı alanlarda kullanılabilir, birden fazla görevi yerine getirebilir</a:t>
            </a:r>
            <a:endParaRPr lang="tr-TR" sz="1400" dirty="0"/>
          </a:p>
          <a:p>
            <a:r>
              <a:rPr lang="tr-TR" sz="1400" dirty="0"/>
              <a:t>📌 </a:t>
            </a:r>
            <a:r>
              <a:rPr lang="tr-TR" sz="1400" b="1" dirty="0"/>
              <a:t>Hedeflenen Örnekler:</a:t>
            </a:r>
            <a:endParaRPr lang="tr-TR" sz="1400" dirty="0"/>
          </a:p>
          <a:p>
            <a:pPr>
              <a:buFont typeface="Arial" panose="020B0604020202020204" pitchFamily="34" charset="0"/>
              <a:buChar char="•"/>
            </a:pPr>
            <a:r>
              <a:rPr lang="tr-TR" sz="1400" dirty="0"/>
              <a:t>İnsan gibi konuşabilen ve düşünebilen AI asistanları</a:t>
            </a:r>
          </a:p>
          <a:p>
            <a:pPr>
              <a:buFont typeface="Arial" panose="020B0604020202020204" pitchFamily="34" charset="0"/>
              <a:buChar char="•"/>
            </a:pPr>
            <a:r>
              <a:rPr lang="tr-TR" sz="1400" dirty="0"/>
              <a:t>İnsan seviyesinde robotlar (örneğin, bilim kurgu filmlerindeki yapay zekalar)</a:t>
            </a:r>
          </a:p>
          <a:p>
            <a:pPr>
              <a:buFont typeface="Arial" panose="020B0604020202020204" pitchFamily="34" charset="0"/>
              <a:buChar char="•"/>
            </a:pPr>
            <a:r>
              <a:rPr lang="tr-TR" sz="1400" dirty="0"/>
              <a:t>Öğrenerek kendini geliştiren sistemler</a:t>
            </a:r>
          </a:p>
          <a:p>
            <a:r>
              <a:rPr lang="tr-TR" sz="1400" dirty="0"/>
              <a:t>📌 </a:t>
            </a:r>
            <a:r>
              <a:rPr lang="tr-TR" sz="1400" b="1" dirty="0"/>
              <a:t>Geliştirilirse Kullanım Alanları:</a:t>
            </a:r>
            <a:br>
              <a:rPr lang="tr-TR" sz="1400" dirty="0"/>
            </a:br>
            <a:r>
              <a:rPr lang="tr-TR" sz="1400" dirty="0"/>
              <a:t>✔ Robotik cerrahi</a:t>
            </a:r>
            <a:br>
              <a:rPr lang="tr-TR" sz="1400" dirty="0"/>
            </a:br>
            <a:r>
              <a:rPr lang="tr-TR" sz="1400" dirty="0"/>
              <a:t>✔ Otonom (tam bağımsız) araçlar</a:t>
            </a:r>
            <a:br>
              <a:rPr lang="tr-TR" sz="1400" dirty="0"/>
            </a:br>
            <a:r>
              <a:rPr lang="tr-TR" sz="1400" dirty="0"/>
              <a:t>✔ Eğitim ve öğretmenlik yapan AI sistemleri</a:t>
            </a:r>
          </a:p>
          <a:p>
            <a:r>
              <a:rPr lang="tr-TR" sz="1400" dirty="0"/>
              <a:t>🚀 </a:t>
            </a:r>
            <a:r>
              <a:rPr lang="tr-TR" sz="1400" b="1" dirty="0"/>
              <a:t>Genel Yapay Zeka, halen araştırma aşamasında olup, insan zekasına tam anlamıyla yaklaşabilmiş bir sistem mevcut değildir.</a:t>
            </a:r>
            <a:endParaRPr lang="tr-TR" sz="1400" dirty="0"/>
          </a:p>
        </p:txBody>
      </p:sp>
    </p:spTree>
    <p:extLst>
      <p:ext uri="{BB962C8B-B14F-4D97-AF65-F5344CB8AC3E}">
        <p14:creationId xmlns:p14="http://schemas.microsoft.com/office/powerpoint/2010/main" val="3098355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2D1F54-4646-9A94-6FD9-E06A46E6DC73}"/>
            </a:ext>
          </a:extLst>
        </p:cNvPr>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24D46527-8963-4773-8769-07E6ACE08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endParaRPr lang="en-US" sz="1350">
              <a:solidFill>
                <a:prstClr val="white"/>
              </a:solidFill>
              <a:latin typeface="Aptos" panose="02110004020202020204"/>
            </a:endParaRPr>
          </a:p>
        </p:txBody>
      </p:sp>
      <p:sp>
        <p:nvSpPr>
          <p:cNvPr id="2" name="Başlık 1">
            <a:extLst>
              <a:ext uri="{FF2B5EF4-FFF2-40B4-BE49-F238E27FC236}">
                <a16:creationId xmlns:a16="http://schemas.microsoft.com/office/drawing/2014/main" id="{F740F37E-CA3A-DB18-E62D-821DA95259AD}"/>
              </a:ext>
            </a:extLst>
          </p:cNvPr>
          <p:cNvSpPr>
            <a:spLocks noGrp="1"/>
          </p:cNvSpPr>
          <p:nvPr>
            <p:ph type="title"/>
          </p:nvPr>
        </p:nvSpPr>
        <p:spPr>
          <a:xfrm>
            <a:off x="4398987" y="289896"/>
            <a:ext cx="3943350" cy="994172"/>
          </a:xfrm>
        </p:spPr>
        <p:txBody>
          <a:bodyPr vert="horz" lIns="68580" tIns="34290" rIns="68580" bIns="34290" rtlCol="0" anchor="ctr">
            <a:normAutofit/>
          </a:bodyPr>
          <a:lstStyle/>
          <a:p>
            <a:r>
              <a:rPr lang="en-US" sz="2550" dirty="0" err="1"/>
              <a:t>Süper</a:t>
            </a:r>
            <a:r>
              <a:rPr lang="en-US" sz="2550" dirty="0"/>
              <a:t> </a:t>
            </a:r>
            <a:r>
              <a:rPr lang="en-US" sz="2550" dirty="0" err="1"/>
              <a:t>Yapay</a:t>
            </a:r>
            <a:r>
              <a:rPr lang="en-US" sz="2550" dirty="0"/>
              <a:t> </a:t>
            </a:r>
            <a:r>
              <a:rPr lang="en-US" sz="2550" dirty="0" err="1"/>
              <a:t>Zeka</a:t>
            </a:r>
            <a:r>
              <a:rPr lang="en-US" sz="2550" dirty="0"/>
              <a:t> (Artificial Super Intelligence - ASI)</a:t>
            </a:r>
          </a:p>
        </p:txBody>
      </p:sp>
      <p:pic>
        <p:nvPicPr>
          <p:cNvPr id="7" name="İçerik Yer Tutucusu 6">
            <a:extLst>
              <a:ext uri="{FF2B5EF4-FFF2-40B4-BE49-F238E27FC236}">
                <a16:creationId xmlns:a16="http://schemas.microsoft.com/office/drawing/2014/main" id="{DEA567F2-4975-1A28-2689-C9FC5D92F8BC}"/>
              </a:ext>
            </a:extLst>
          </p:cNvPr>
          <p:cNvPicPr>
            <a:picLocks noGrp="1" noChangeAspect="1"/>
          </p:cNvPicPr>
          <p:nvPr>
            <p:ph idx="1"/>
          </p:nvPr>
        </p:nvPicPr>
        <p:blipFill>
          <a:blip r:embed="rId2"/>
          <a:stretch>
            <a:fillRect/>
          </a:stretch>
        </p:blipFill>
        <p:spPr>
          <a:xfrm>
            <a:off x="0" y="1131094"/>
            <a:ext cx="2912593" cy="4413020"/>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8" name="Metin kutusu 7">
            <a:extLst>
              <a:ext uri="{FF2B5EF4-FFF2-40B4-BE49-F238E27FC236}">
                <a16:creationId xmlns:a16="http://schemas.microsoft.com/office/drawing/2014/main" id="{A41DC7E3-63D7-7741-175A-36A265EC7E97}"/>
              </a:ext>
            </a:extLst>
          </p:cNvPr>
          <p:cNvSpPr txBox="1"/>
          <p:nvPr/>
        </p:nvSpPr>
        <p:spPr>
          <a:xfrm>
            <a:off x="3728659" y="1644703"/>
            <a:ext cx="5005500" cy="4923401"/>
          </a:xfrm>
          <a:prstGeom prst="rect">
            <a:avLst/>
          </a:prstGeom>
        </p:spPr>
        <p:txBody>
          <a:bodyPr vert="horz" lIns="68580" tIns="34290" rIns="68580" bIns="34290" rtlCol="0">
            <a:normAutofit/>
          </a:bodyPr>
          <a:lstStyle/>
          <a:p>
            <a:r>
              <a:rPr lang="tr-TR" sz="1400" dirty="0"/>
              <a:t>📌 </a:t>
            </a:r>
            <a:r>
              <a:rPr lang="tr-TR" sz="1400" b="1" dirty="0"/>
              <a:t>Tanım:</a:t>
            </a:r>
            <a:r>
              <a:rPr lang="tr-TR" sz="1400" dirty="0"/>
              <a:t> Süper yapay zeka, </a:t>
            </a:r>
            <a:r>
              <a:rPr lang="tr-TR" sz="1400" b="1" dirty="0"/>
              <a:t>insan zekasını aşan, bağımsız düşünebilen ve bilinç sahibi olabilen</a:t>
            </a:r>
            <a:r>
              <a:rPr lang="tr-TR" sz="1400" dirty="0"/>
              <a:t> yapay zeka türüdür. Şu an yalnızca teorik bir kavramdır ve gelecekte mümkün olup olmayacağı tartışmalıdır.</a:t>
            </a:r>
          </a:p>
          <a:p>
            <a:r>
              <a:rPr lang="tr-TR" sz="1400" dirty="0"/>
              <a:t>📌 </a:t>
            </a:r>
            <a:r>
              <a:rPr lang="tr-TR" sz="1400" b="1" dirty="0"/>
              <a:t>Özellikleri:</a:t>
            </a:r>
            <a:br>
              <a:rPr lang="tr-TR" sz="1400" dirty="0"/>
            </a:br>
            <a:r>
              <a:rPr lang="tr-TR" sz="1400" dirty="0"/>
              <a:t>✅ </a:t>
            </a:r>
            <a:r>
              <a:rPr lang="tr-TR" sz="1400" b="1" dirty="0"/>
              <a:t>İnsan beyninden çok daha hızlı düşünebilir</a:t>
            </a:r>
            <a:br>
              <a:rPr lang="tr-TR" sz="1400" dirty="0"/>
            </a:br>
            <a:r>
              <a:rPr lang="tr-TR" sz="1400" dirty="0"/>
              <a:t>✅ </a:t>
            </a:r>
            <a:r>
              <a:rPr lang="tr-TR" sz="1400" b="1" dirty="0"/>
              <a:t>Kendi kendine karar verebilir, öğrenebilir ve yeni bilgiler üretebilir</a:t>
            </a:r>
            <a:br>
              <a:rPr lang="tr-TR" sz="1400" dirty="0"/>
            </a:br>
            <a:r>
              <a:rPr lang="tr-TR" sz="1400" dirty="0"/>
              <a:t>✅ </a:t>
            </a:r>
            <a:r>
              <a:rPr lang="tr-TR" sz="1400" b="1" dirty="0"/>
              <a:t>Duygusal zekaya sahip olabilir ve insanlarla etkileşime girebilir</a:t>
            </a:r>
            <a:endParaRPr lang="tr-TR" sz="1400" dirty="0"/>
          </a:p>
          <a:p>
            <a:r>
              <a:rPr lang="tr-TR" sz="1400" dirty="0"/>
              <a:t>📌 </a:t>
            </a:r>
            <a:r>
              <a:rPr lang="tr-TR" sz="1400" b="1" dirty="0"/>
              <a:t>Bilim Kurgu ve Teorik Örnekler:</a:t>
            </a:r>
            <a:endParaRPr lang="tr-TR" sz="1400" dirty="0"/>
          </a:p>
          <a:p>
            <a:pPr>
              <a:buFont typeface="Arial" panose="020B0604020202020204" pitchFamily="34" charset="0"/>
              <a:buChar char="•"/>
            </a:pPr>
            <a:r>
              <a:rPr lang="tr-TR" sz="1400" b="1" dirty="0" err="1"/>
              <a:t>Terminator’deki</a:t>
            </a:r>
            <a:r>
              <a:rPr lang="tr-TR" sz="1400" b="1" dirty="0"/>
              <a:t> </a:t>
            </a:r>
            <a:r>
              <a:rPr lang="tr-TR" sz="1400" b="1" dirty="0" err="1"/>
              <a:t>Skynet</a:t>
            </a:r>
            <a:endParaRPr lang="tr-TR" sz="1400" dirty="0"/>
          </a:p>
          <a:p>
            <a:pPr>
              <a:buFont typeface="Arial" panose="020B0604020202020204" pitchFamily="34" charset="0"/>
              <a:buChar char="•"/>
            </a:pPr>
            <a:r>
              <a:rPr lang="tr-TR" sz="1400" b="1" dirty="0" err="1"/>
              <a:t>Iron</a:t>
            </a:r>
            <a:r>
              <a:rPr lang="tr-TR" sz="1400" b="1" dirty="0"/>
              <a:t> </a:t>
            </a:r>
            <a:r>
              <a:rPr lang="tr-TR" sz="1400" b="1" dirty="0" err="1"/>
              <a:t>Man’deki</a:t>
            </a:r>
            <a:r>
              <a:rPr lang="tr-TR" sz="1400" b="1" dirty="0"/>
              <a:t> J.A.R.V.I.S. ve FRIDAY</a:t>
            </a:r>
            <a:endParaRPr lang="tr-TR" sz="1400" dirty="0"/>
          </a:p>
          <a:p>
            <a:pPr>
              <a:buFont typeface="Arial" panose="020B0604020202020204" pitchFamily="34" charset="0"/>
              <a:buChar char="•"/>
            </a:pPr>
            <a:r>
              <a:rPr lang="tr-TR" sz="1400" b="1" dirty="0"/>
              <a:t>Her filmindeki Samantha yapay zekası</a:t>
            </a:r>
            <a:endParaRPr lang="tr-TR" sz="1400" dirty="0"/>
          </a:p>
          <a:p>
            <a:r>
              <a:rPr lang="tr-TR" sz="1400" dirty="0"/>
              <a:t>📌 </a:t>
            </a:r>
            <a:r>
              <a:rPr lang="tr-TR" sz="1400" b="1" dirty="0"/>
              <a:t>Olası Riskler ve Etik Sorunlar:</a:t>
            </a:r>
            <a:br>
              <a:rPr lang="tr-TR" sz="1400" dirty="0"/>
            </a:br>
            <a:r>
              <a:rPr lang="tr-TR" sz="1400" dirty="0"/>
              <a:t>✔ İnsanlığın kontrolünden çıkma riski</a:t>
            </a:r>
            <a:br>
              <a:rPr lang="tr-TR" sz="1400" dirty="0"/>
            </a:br>
            <a:r>
              <a:rPr lang="tr-TR" sz="1400" dirty="0"/>
              <a:t>✔ Kendi hedeflerini belirleyip insanları ikinci plana atma ihtimali</a:t>
            </a:r>
            <a:br>
              <a:rPr lang="tr-TR" sz="1400" dirty="0"/>
            </a:br>
            <a:r>
              <a:rPr lang="tr-TR" sz="1400" dirty="0"/>
              <a:t>✔ Yapay zekanın insan iş gücünü tamamen devre dışı bırakması</a:t>
            </a:r>
          </a:p>
          <a:p>
            <a:r>
              <a:rPr lang="tr-TR" sz="1400" dirty="0"/>
              <a:t>⚠ </a:t>
            </a:r>
            <a:r>
              <a:rPr lang="tr-TR" sz="1400" b="1" dirty="0"/>
              <a:t>Süper yapay zeka henüz geliştirilmemiştir ve bazı bilim insanları bunun tehlikeli olabileceğini düşünmektedir.</a:t>
            </a:r>
            <a:endParaRPr lang="tr-TR" sz="1400" dirty="0"/>
          </a:p>
        </p:txBody>
      </p:sp>
      <p:sp>
        <p:nvSpPr>
          <p:cNvPr id="27" name="Arc 23">
            <a:extLst>
              <a:ext uri="{FF2B5EF4-FFF2-40B4-BE49-F238E27FC236}">
                <a16:creationId xmlns:a16="http://schemas.microsoft.com/office/drawing/2014/main" id="{920E13D1-85D7-4BF3-9903-59216CB5A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274017" y="1386276"/>
            <a:ext cx="2240924"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srgbClr val="000000"/>
              </a:solidFill>
              <a:latin typeface="Calibri" panose="020F0502020204030204"/>
            </a:endParaRPr>
          </a:p>
        </p:txBody>
      </p:sp>
    </p:spTree>
    <p:extLst>
      <p:ext uri="{BB962C8B-B14F-4D97-AF65-F5344CB8AC3E}">
        <p14:creationId xmlns:p14="http://schemas.microsoft.com/office/powerpoint/2010/main" val="161509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AACDD-40FC-2E07-4280-81B581AFAAB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61DBC47-B23C-8C39-66F1-072CD5F03CE2}"/>
              </a:ext>
            </a:extLst>
          </p:cNvPr>
          <p:cNvSpPr>
            <a:spLocks noGrp="1"/>
          </p:cNvSpPr>
          <p:nvPr>
            <p:ph type="title"/>
          </p:nvPr>
        </p:nvSpPr>
        <p:spPr>
          <a:xfrm>
            <a:off x="162297" y="0"/>
            <a:ext cx="6205846" cy="729343"/>
          </a:xfrm>
        </p:spPr>
        <p:txBody>
          <a:bodyPr>
            <a:normAutofit/>
          </a:bodyPr>
          <a:lstStyle/>
          <a:p>
            <a:r>
              <a:rPr lang="tr-TR" sz="4000" b="1" dirty="0"/>
              <a:t>Zeka-Akıl-Yapay Zeka</a:t>
            </a:r>
          </a:p>
        </p:txBody>
      </p:sp>
      <p:sp>
        <p:nvSpPr>
          <p:cNvPr id="3" name="İçerik Yer Tutucusu 2">
            <a:extLst>
              <a:ext uri="{FF2B5EF4-FFF2-40B4-BE49-F238E27FC236}">
                <a16:creationId xmlns:a16="http://schemas.microsoft.com/office/drawing/2014/main" id="{5695E648-E0DC-49F2-DA5C-F359B51A0BD2}"/>
              </a:ext>
            </a:extLst>
          </p:cNvPr>
          <p:cNvSpPr>
            <a:spLocks noGrp="1"/>
          </p:cNvSpPr>
          <p:nvPr>
            <p:ph idx="1"/>
          </p:nvPr>
        </p:nvSpPr>
        <p:spPr>
          <a:xfrm>
            <a:off x="162297" y="1763486"/>
            <a:ext cx="4028703" cy="4171184"/>
          </a:xfrm>
        </p:spPr>
        <p:txBody>
          <a:bodyPr anchor="ctr">
            <a:normAutofit fontScale="92500" lnSpcReduction="20000"/>
          </a:bodyPr>
          <a:lstStyle/>
          <a:p>
            <a:pPr marL="0" indent="0">
              <a:buNone/>
            </a:pPr>
            <a:r>
              <a:rPr lang="tr-TR" sz="2400" b="1" dirty="0"/>
              <a:t>Zekâ</a:t>
            </a:r>
          </a:p>
          <a:p>
            <a:pPr marL="0" indent="0">
              <a:buNone/>
            </a:pPr>
            <a:br>
              <a:rPr lang="tr-TR" sz="2400" dirty="0"/>
            </a:br>
            <a:r>
              <a:rPr lang="tr-TR" sz="2400" dirty="0"/>
              <a:t>Öğrenme, anlama, problem çözme ve uyum sağlama kapasitesi.</a:t>
            </a:r>
          </a:p>
          <a:p>
            <a:pPr marL="0" indent="0">
              <a:buNone/>
            </a:pPr>
            <a:br>
              <a:rPr lang="tr-TR" sz="2400" dirty="0"/>
            </a:br>
            <a:r>
              <a:rPr lang="tr-TR" sz="2400" b="1" dirty="0"/>
              <a:t>Akıl</a:t>
            </a:r>
          </a:p>
          <a:p>
            <a:pPr marL="0" indent="0">
              <a:buNone/>
            </a:pPr>
            <a:br>
              <a:rPr lang="tr-TR" sz="2400" dirty="0"/>
            </a:br>
            <a:r>
              <a:rPr lang="tr-TR" sz="2400" dirty="0"/>
              <a:t>Bilgiyi mantıklı, bilinçli ve etik şekilde kullanma yetisi.</a:t>
            </a:r>
          </a:p>
          <a:p>
            <a:pPr marL="0" indent="0">
              <a:buNone/>
            </a:pPr>
            <a:br>
              <a:rPr lang="tr-TR" sz="2400" dirty="0"/>
            </a:br>
            <a:r>
              <a:rPr lang="tr-TR" sz="2400" b="1" dirty="0"/>
              <a:t>Yapay</a:t>
            </a:r>
          </a:p>
          <a:p>
            <a:pPr marL="0" indent="0">
              <a:buNone/>
            </a:pPr>
            <a:br>
              <a:rPr lang="tr-TR" sz="2400" dirty="0"/>
            </a:br>
            <a:r>
              <a:rPr lang="tr-TR" sz="2400" dirty="0"/>
              <a:t>Doğal değil, insan tarafından üretilmiş sistem.</a:t>
            </a:r>
          </a:p>
          <a:p>
            <a:pPr marL="0" indent="0">
              <a:buNone/>
            </a:pPr>
            <a:endParaRPr lang="tr-TR" sz="2400" dirty="0"/>
          </a:p>
        </p:txBody>
      </p:sp>
      <p:sp>
        <p:nvSpPr>
          <p:cNvPr id="6" name="Metin kutusu 5">
            <a:extLst>
              <a:ext uri="{FF2B5EF4-FFF2-40B4-BE49-F238E27FC236}">
                <a16:creationId xmlns:a16="http://schemas.microsoft.com/office/drawing/2014/main" id="{34DB6FB1-418E-E11F-2201-9078CB1BC910}"/>
              </a:ext>
            </a:extLst>
          </p:cNvPr>
          <p:cNvSpPr txBox="1"/>
          <p:nvPr/>
        </p:nvSpPr>
        <p:spPr>
          <a:xfrm>
            <a:off x="5997041" y="5934670"/>
            <a:ext cx="2700645" cy="923330"/>
          </a:xfrm>
          <a:prstGeom prst="rect">
            <a:avLst/>
          </a:prstGeom>
          <a:noFill/>
        </p:spPr>
        <p:txBody>
          <a:bodyPr wrap="square" rtlCol="0">
            <a:spAutoFit/>
          </a:bodyPr>
          <a:lstStyle/>
          <a:p>
            <a:r>
              <a:rPr lang="tr-TR" dirty="0"/>
              <a:t>Makine öğrenebilir mi?</a:t>
            </a:r>
          </a:p>
          <a:p>
            <a:r>
              <a:rPr lang="tr-TR" dirty="0"/>
              <a:t>Makine karar verebilir mi?</a:t>
            </a:r>
          </a:p>
          <a:p>
            <a:endParaRPr lang="tr-TR" dirty="0"/>
          </a:p>
        </p:txBody>
      </p:sp>
      <p:pic>
        <p:nvPicPr>
          <p:cNvPr id="7" name="Resim 6">
            <a:extLst>
              <a:ext uri="{FF2B5EF4-FFF2-40B4-BE49-F238E27FC236}">
                <a16:creationId xmlns:a16="http://schemas.microsoft.com/office/drawing/2014/main" id="{217F3FF9-AC78-A20B-6E78-75F5E1E336DD}"/>
              </a:ext>
            </a:extLst>
          </p:cNvPr>
          <p:cNvPicPr>
            <a:picLocks noChangeAspect="1"/>
          </p:cNvPicPr>
          <p:nvPr/>
        </p:nvPicPr>
        <p:blipFill>
          <a:blip r:embed="rId2"/>
          <a:srcRect l="15875" r="12910" b="1"/>
          <a:stretch/>
        </p:blipFill>
        <p:spPr>
          <a:xfrm>
            <a:off x="4408714" y="1108896"/>
            <a:ext cx="4654270" cy="464020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45404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a:extLst>
              <a:ext uri="{FF2B5EF4-FFF2-40B4-BE49-F238E27FC236}">
                <a16:creationId xmlns:a16="http://schemas.microsoft.com/office/drawing/2014/main" id="{2771E5EF-BD28-9122-74E0-8738400F1282}"/>
              </a:ext>
            </a:extLst>
          </p:cNvPr>
          <p:cNvGraphicFramePr>
            <a:graphicFrameLocks noGrp="1"/>
          </p:cNvGraphicFramePr>
          <p:nvPr>
            <p:ph idx="1"/>
            <p:extLst>
              <p:ext uri="{D42A27DB-BD31-4B8C-83A1-F6EECF244321}">
                <p14:modId xmlns:p14="http://schemas.microsoft.com/office/powerpoint/2010/main" val="3029492178"/>
              </p:ext>
            </p:extLst>
          </p:nvPr>
        </p:nvGraphicFramePr>
        <p:xfrm>
          <a:off x="482600" y="883908"/>
          <a:ext cx="8178800" cy="5090184"/>
        </p:xfrm>
        <a:graphic>
          <a:graphicData uri="http://schemas.openxmlformats.org/drawingml/2006/table">
            <a:tbl>
              <a:tblPr>
                <a:solidFill>
                  <a:srgbClr val="F7F7F7"/>
                </a:solidFill>
              </a:tblPr>
              <a:tblGrid>
                <a:gridCol w="1904571">
                  <a:extLst>
                    <a:ext uri="{9D8B030D-6E8A-4147-A177-3AD203B41FA5}">
                      <a16:colId xmlns:a16="http://schemas.microsoft.com/office/drawing/2014/main" val="4082243270"/>
                    </a:ext>
                  </a:extLst>
                </a:gridCol>
                <a:gridCol w="2079610">
                  <a:extLst>
                    <a:ext uri="{9D8B030D-6E8A-4147-A177-3AD203B41FA5}">
                      <a16:colId xmlns:a16="http://schemas.microsoft.com/office/drawing/2014/main" val="194647651"/>
                    </a:ext>
                  </a:extLst>
                </a:gridCol>
                <a:gridCol w="2050108">
                  <a:extLst>
                    <a:ext uri="{9D8B030D-6E8A-4147-A177-3AD203B41FA5}">
                      <a16:colId xmlns:a16="http://schemas.microsoft.com/office/drawing/2014/main" val="3625798768"/>
                    </a:ext>
                  </a:extLst>
                </a:gridCol>
                <a:gridCol w="2144511">
                  <a:extLst>
                    <a:ext uri="{9D8B030D-6E8A-4147-A177-3AD203B41FA5}">
                      <a16:colId xmlns:a16="http://schemas.microsoft.com/office/drawing/2014/main" val="2943497361"/>
                    </a:ext>
                  </a:extLst>
                </a:gridCol>
              </a:tblGrid>
              <a:tr h="819414">
                <a:tc>
                  <a:txBody>
                    <a:bodyPr/>
                    <a:lstStyle/>
                    <a:p>
                      <a:r>
                        <a:rPr lang="tr-TR" sz="2000" cap="none" spc="0" dirty="0">
                          <a:solidFill>
                            <a:schemeClr val="tx1"/>
                          </a:solidFill>
                        </a:rPr>
                        <a:t>Yapay Zeka Türü</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a:solidFill>
                            <a:schemeClr val="tx1"/>
                          </a:solidFill>
                        </a:rPr>
                        <a:t>Mevcut Durumu</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dirty="0">
                          <a:solidFill>
                            <a:schemeClr val="tx1"/>
                          </a:solidFill>
                        </a:rPr>
                        <a:t>Yetenekleri</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dirty="0">
                          <a:solidFill>
                            <a:schemeClr val="tx1"/>
                          </a:solidFill>
                        </a:rPr>
                        <a:t>Kullanım Alanları</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2938496527"/>
                  </a:ext>
                </a:extLst>
              </a:tr>
              <a:tr h="1121502">
                <a:tc>
                  <a:txBody>
                    <a:bodyPr/>
                    <a:lstStyle/>
                    <a:p>
                      <a:r>
                        <a:rPr lang="tr-TR" sz="2000" b="1" cap="none" spc="0" dirty="0">
                          <a:solidFill>
                            <a:schemeClr val="tx1"/>
                          </a:solidFill>
                        </a:rPr>
                        <a:t>Dar Yapay Zeka</a:t>
                      </a:r>
                      <a:endParaRPr lang="tr-TR" sz="2000" cap="none" spc="0" dirty="0">
                        <a:solidFill>
                          <a:schemeClr val="tx1"/>
                        </a:solidFill>
                      </a:endParaRP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b="1" cap="none" spc="0" dirty="0">
                          <a:solidFill>
                            <a:schemeClr val="tx1"/>
                          </a:solidFill>
                        </a:rPr>
                        <a:t>Günümüzde kullanılıyor</a:t>
                      </a:r>
                      <a:endParaRPr lang="tr-TR" sz="2000" cap="none" spc="0" dirty="0">
                        <a:solidFill>
                          <a:schemeClr val="tx1"/>
                        </a:solidFill>
                      </a:endParaRP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dirty="0">
                          <a:solidFill>
                            <a:schemeClr val="tx1"/>
                          </a:solidFill>
                        </a:rPr>
                        <a:t>Sadece belirli görevleri yerine getirebilir</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a:solidFill>
                            <a:schemeClr val="tx1"/>
                          </a:solidFill>
                        </a:rPr>
                        <a:t>Sesli asistanlar, öneri sistemleri, spam filtreleme</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2535550879"/>
                  </a:ext>
                </a:extLst>
              </a:tr>
              <a:tr h="1725678">
                <a:tc>
                  <a:txBody>
                    <a:bodyPr/>
                    <a:lstStyle/>
                    <a:p>
                      <a:r>
                        <a:rPr lang="tr-TR" sz="2000" b="1" cap="none" spc="0">
                          <a:solidFill>
                            <a:schemeClr val="tx1"/>
                          </a:solidFill>
                        </a:rPr>
                        <a:t>Genel Yapay Zeka</a:t>
                      </a:r>
                      <a:endParaRPr lang="tr-TR" sz="2000" cap="none" spc="0">
                        <a:solidFill>
                          <a:schemeClr val="tx1"/>
                        </a:solidFill>
                      </a:endParaRP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b="1" cap="none" spc="0" dirty="0">
                          <a:solidFill>
                            <a:schemeClr val="tx1"/>
                          </a:solidFill>
                        </a:rPr>
                        <a:t>Henüz geliştirilemedi</a:t>
                      </a:r>
                      <a:endParaRPr lang="tr-TR" sz="2000" cap="none" spc="0" dirty="0">
                        <a:solidFill>
                          <a:schemeClr val="tx1"/>
                        </a:solidFill>
                      </a:endParaRP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dirty="0">
                          <a:solidFill>
                            <a:schemeClr val="tx1"/>
                          </a:solidFill>
                        </a:rPr>
                        <a:t>İnsan gibi düşünebilir, öğrenebilir ve farklı alanlarda çalışabilir</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dirty="0">
                          <a:solidFill>
                            <a:schemeClr val="tx1"/>
                          </a:solidFill>
                        </a:rPr>
                        <a:t>Otonom robotlar, yapay zeka öğretmenleri</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500903506"/>
                  </a:ext>
                </a:extLst>
              </a:tr>
              <a:tr h="1423590">
                <a:tc>
                  <a:txBody>
                    <a:bodyPr/>
                    <a:lstStyle/>
                    <a:p>
                      <a:r>
                        <a:rPr lang="tr-TR" sz="2000" b="1" cap="none" spc="0">
                          <a:solidFill>
                            <a:schemeClr val="tx1"/>
                          </a:solidFill>
                        </a:rPr>
                        <a:t>Süper Yapay Zeka</a:t>
                      </a:r>
                      <a:endParaRPr lang="tr-TR" sz="2000" cap="none" spc="0">
                        <a:solidFill>
                          <a:schemeClr val="tx1"/>
                        </a:solidFill>
                      </a:endParaRP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b="1" cap="none" spc="0">
                          <a:solidFill>
                            <a:schemeClr val="tx1"/>
                          </a:solidFill>
                        </a:rPr>
                        <a:t>Tamamen teorik</a:t>
                      </a:r>
                      <a:endParaRPr lang="tr-TR" sz="2000" cap="none" spc="0">
                        <a:solidFill>
                          <a:schemeClr val="tx1"/>
                        </a:solidFill>
                      </a:endParaRP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a:solidFill>
                            <a:schemeClr val="tx1"/>
                          </a:solidFill>
                        </a:rPr>
                        <a:t>İnsan zekasını aşabilir, bağımsız karar verebilir</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dirty="0">
                          <a:solidFill>
                            <a:schemeClr val="tx1"/>
                          </a:solidFill>
                        </a:rPr>
                        <a:t>Henüz yok, bilim kurgu filmlerinde tasvir ediliyor</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4176659615"/>
                  </a:ext>
                </a:extLst>
              </a:tr>
            </a:tbl>
          </a:graphicData>
        </a:graphic>
      </p:graphicFrame>
    </p:spTree>
    <p:extLst>
      <p:ext uri="{BB962C8B-B14F-4D97-AF65-F5344CB8AC3E}">
        <p14:creationId xmlns:p14="http://schemas.microsoft.com/office/powerpoint/2010/main" val="231782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F72E6-00F1-31EC-F5DC-32F0FDAB55A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2D5B5F6-F9F5-82DE-0194-D647863B2307}"/>
              </a:ext>
            </a:extLst>
          </p:cNvPr>
          <p:cNvSpPr>
            <a:spLocks noGrp="1"/>
          </p:cNvSpPr>
          <p:nvPr>
            <p:ph type="title"/>
          </p:nvPr>
        </p:nvSpPr>
        <p:spPr>
          <a:xfrm>
            <a:off x="628650" y="1131094"/>
            <a:ext cx="7886700" cy="1395300"/>
          </a:xfrm>
        </p:spPr>
        <p:txBody>
          <a:bodyPr vert="horz" lIns="68580" tIns="34290" rIns="68580" bIns="34290" rtlCol="0" anchor="ctr">
            <a:normAutofit/>
          </a:bodyPr>
          <a:lstStyle/>
          <a:p>
            <a:r>
              <a:rPr lang="en-US" sz="3900"/>
              <a:t>Yapay Zeka-Makine Öğrenmesi-Derin Öğrenme</a:t>
            </a:r>
          </a:p>
        </p:txBody>
      </p:sp>
      <p:pic>
        <p:nvPicPr>
          <p:cNvPr id="6150" name="Picture 6" descr="Yapay zeka, makine öğrenmesi ve derin öğrenme arasındaki ilişki | Download  Scientific Diagram">
            <a:extLst>
              <a:ext uri="{FF2B5EF4-FFF2-40B4-BE49-F238E27FC236}">
                <a16:creationId xmlns:a16="http://schemas.microsoft.com/office/drawing/2014/main" id="{57B081E9-280E-2C3E-5093-6E179E37CB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926" y="2851528"/>
            <a:ext cx="4371196" cy="251343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Makine Öğrenimi ML Derin Öğrenme DL ve Yapay Zeka AI Arasındaki Fark">
            <a:extLst>
              <a:ext uri="{FF2B5EF4-FFF2-40B4-BE49-F238E27FC236}">
                <a16:creationId xmlns:a16="http://schemas.microsoft.com/office/drawing/2014/main" id="{206D4110-1E3B-65FF-6BBE-24A51C6C8FD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334" t="19496" r="9947"/>
          <a:stretch/>
        </p:blipFill>
        <p:spPr bwMode="auto">
          <a:xfrm>
            <a:off x="4636879" y="2911768"/>
            <a:ext cx="4371196" cy="239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125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Kanser Araştırmaları, Tanı ve Tedavisinde Yapay Zekâ ile Gelinen Son Nokta  | Prof. Dr. Mustafa ÖZDOĞAN">
            <a:extLst>
              <a:ext uri="{FF2B5EF4-FFF2-40B4-BE49-F238E27FC236}">
                <a16:creationId xmlns:a16="http://schemas.microsoft.com/office/drawing/2014/main" id="{D9BCDE1A-B2FF-84F3-D9E2-353A979411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229" r="11757"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325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7E1C3-B433-C501-6ADB-1A0E2781C57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F809F6C-8CED-791A-7510-407326B75972}"/>
              </a:ext>
            </a:extLst>
          </p:cNvPr>
          <p:cNvSpPr>
            <a:spLocks noGrp="1"/>
          </p:cNvSpPr>
          <p:nvPr>
            <p:ph type="title"/>
          </p:nvPr>
        </p:nvSpPr>
        <p:spPr>
          <a:xfrm>
            <a:off x="628650" y="1131094"/>
            <a:ext cx="7886700" cy="994172"/>
          </a:xfrm>
        </p:spPr>
        <p:txBody>
          <a:bodyPr>
            <a:normAutofit fontScale="90000"/>
          </a:bodyPr>
          <a:lstStyle/>
          <a:p>
            <a:r>
              <a:rPr lang="it-IT" sz="4050"/>
              <a:t>Yapay Zeka (Artificial Intelligence - AI)</a:t>
            </a:r>
            <a:endParaRPr lang="tr-TR" sz="4050"/>
          </a:p>
        </p:txBody>
      </p:sp>
      <p:sp>
        <p:nvSpPr>
          <p:cNvPr id="3" name="İçerik Yer Tutucusu 2">
            <a:extLst>
              <a:ext uri="{FF2B5EF4-FFF2-40B4-BE49-F238E27FC236}">
                <a16:creationId xmlns:a16="http://schemas.microsoft.com/office/drawing/2014/main" id="{1AFE6AC3-59B9-2726-79ED-883DDF2FA2B9}"/>
              </a:ext>
            </a:extLst>
          </p:cNvPr>
          <p:cNvSpPr>
            <a:spLocks noGrp="1"/>
          </p:cNvSpPr>
          <p:nvPr>
            <p:ph idx="1"/>
          </p:nvPr>
        </p:nvSpPr>
        <p:spPr>
          <a:xfrm>
            <a:off x="628650" y="2304288"/>
            <a:ext cx="7886700" cy="3188970"/>
          </a:xfrm>
        </p:spPr>
        <p:txBody>
          <a:bodyPr>
            <a:normAutofit/>
          </a:bodyPr>
          <a:lstStyle/>
          <a:p>
            <a:r>
              <a:rPr lang="tr-TR" sz="1650"/>
              <a:t>Yapay zeka, makinelerin insan zekasını taklit etme yeteneğini geliştiren geniş bir alanı ifade eder. </a:t>
            </a:r>
          </a:p>
          <a:p>
            <a:r>
              <a:rPr lang="tr-TR" sz="1650"/>
              <a:t>Yapay zeka, öğrenme, düşünme, problem çözme, planlama ve algılama gibi bilişsel işlevleri yerine getirebilen sistemlerin geliştirilmesini amaçlar.</a:t>
            </a:r>
          </a:p>
          <a:p>
            <a:pPr marL="0" indent="0">
              <a:buNone/>
            </a:pPr>
            <a:r>
              <a:rPr lang="tr-TR" sz="1650" b="1"/>
              <a:t>Özellikleri</a:t>
            </a:r>
          </a:p>
          <a:p>
            <a:r>
              <a:rPr lang="tr-TR" sz="1650"/>
              <a:t>İnsan zekasının taklit edilmesi.</a:t>
            </a:r>
          </a:p>
          <a:p>
            <a:r>
              <a:rPr lang="tr-TR" sz="1650"/>
              <a:t>Geniş bir uygulama alanına sahip (robotik, ses tanıma, görüntü işleme).</a:t>
            </a:r>
          </a:p>
          <a:p>
            <a:r>
              <a:rPr lang="tr-TR" sz="1650"/>
              <a:t>Kurallara dayalı sistemlerden kendi kendine öğrenebile  sistemlere kadar geniş bir yelpazeyi kapsar</a:t>
            </a:r>
          </a:p>
        </p:txBody>
      </p:sp>
    </p:spTree>
    <p:extLst>
      <p:ext uri="{BB962C8B-B14F-4D97-AF65-F5344CB8AC3E}">
        <p14:creationId xmlns:p14="http://schemas.microsoft.com/office/powerpoint/2010/main" val="1054418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B99E1-9208-F79E-F39F-5A38CBBA1F0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A5BE0EF-86A3-7F25-D0C5-F393F777C84F}"/>
              </a:ext>
            </a:extLst>
          </p:cNvPr>
          <p:cNvSpPr>
            <a:spLocks noGrp="1"/>
          </p:cNvSpPr>
          <p:nvPr>
            <p:ph type="title"/>
          </p:nvPr>
        </p:nvSpPr>
        <p:spPr>
          <a:xfrm>
            <a:off x="628650" y="1131094"/>
            <a:ext cx="7886700" cy="994172"/>
          </a:xfrm>
        </p:spPr>
        <p:txBody>
          <a:bodyPr>
            <a:normAutofit/>
          </a:bodyPr>
          <a:lstStyle/>
          <a:p>
            <a:r>
              <a:rPr lang="en-US" sz="3450"/>
              <a:t>Makine Öğrenmesi (Machine Learning - ML)</a:t>
            </a:r>
            <a:endParaRPr lang="tr-TR" sz="3450"/>
          </a:p>
        </p:txBody>
      </p:sp>
      <p:sp>
        <p:nvSpPr>
          <p:cNvPr id="3" name="İçerik Yer Tutucusu 2">
            <a:extLst>
              <a:ext uri="{FF2B5EF4-FFF2-40B4-BE49-F238E27FC236}">
                <a16:creationId xmlns:a16="http://schemas.microsoft.com/office/drawing/2014/main" id="{BF911AA5-0A8C-D64B-45A8-62EFBC9CAA01}"/>
              </a:ext>
            </a:extLst>
          </p:cNvPr>
          <p:cNvSpPr>
            <a:spLocks noGrp="1"/>
          </p:cNvSpPr>
          <p:nvPr>
            <p:ph idx="1"/>
          </p:nvPr>
        </p:nvSpPr>
        <p:spPr>
          <a:xfrm>
            <a:off x="628650" y="2304288"/>
            <a:ext cx="7886700" cy="3188970"/>
          </a:xfrm>
        </p:spPr>
        <p:txBody>
          <a:bodyPr>
            <a:normAutofit/>
          </a:bodyPr>
          <a:lstStyle/>
          <a:p>
            <a:r>
              <a:rPr lang="tr-TR" sz="1275"/>
              <a:t>Makine öğrenmesi, yapay zekanın bir alt alanıdır. Burada sistemler, açıkça programlanmadan deneyimden öğrenir. </a:t>
            </a:r>
          </a:p>
          <a:p>
            <a:r>
              <a:rPr lang="tr-TR" sz="1275"/>
              <a:t>Verilerden elde edilen desenler ve istatistiksel yöntemlerle makineler, görevleri yerine getirmeyi öğrenir. </a:t>
            </a:r>
          </a:p>
          <a:p>
            <a:r>
              <a:rPr lang="tr-TR" sz="1275"/>
              <a:t>Algoritmalar veriler üzerinden eğitilir ve bu bilgilerle gelecekteki sonuçları tahmin ederler.</a:t>
            </a:r>
          </a:p>
          <a:p>
            <a:pPr marL="0" indent="0">
              <a:buNone/>
            </a:pPr>
            <a:r>
              <a:rPr lang="tr-TR" sz="1275" b="1"/>
              <a:t>Özellikler:</a:t>
            </a:r>
          </a:p>
          <a:p>
            <a:r>
              <a:rPr lang="tr-TR" sz="1275"/>
              <a:t>Verilere dayalı öğrenme.</a:t>
            </a:r>
          </a:p>
          <a:p>
            <a:r>
              <a:rPr lang="tr-TR" sz="1275"/>
              <a:t>Sistem, deneyimden sonuçlar çıkarır ve kendi performansını geliştirir.</a:t>
            </a:r>
          </a:p>
          <a:p>
            <a:r>
              <a:rPr lang="tr-TR" sz="1275"/>
              <a:t>Üç ana kategorisi vardır:</a:t>
            </a:r>
          </a:p>
          <a:p>
            <a:pPr lvl="1"/>
            <a:r>
              <a:rPr lang="tr-TR" sz="1275"/>
              <a:t>Denetimli öğrenme (Supervised Learning): Etiketlenmiş verilerle eğitim yapılır.</a:t>
            </a:r>
          </a:p>
          <a:p>
            <a:pPr lvl="1"/>
            <a:r>
              <a:rPr lang="tr-TR" sz="1275"/>
              <a:t>Denetimsiz öğrenme (Unsupervised Learning): Etiketlenmemiş verilerle yapılır, veri kümeleri içindeki yapılar keşfedilir.</a:t>
            </a:r>
          </a:p>
          <a:p>
            <a:pPr lvl="1"/>
            <a:r>
              <a:rPr lang="tr-TR" sz="1275"/>
              <a:t>Pekiştirmeli öğrenme (Reinforcement Learning): Sistem, ödül ve ceza mekanizması ile öğrenir.</a:t>
            </a:r>
          </a:p>
        </p:txBody>
      </p:sp>
    </p:spTree>
    <p:extLst>
      <p:ext uri="{BB962C8B-B14F-4D97-AF65-F5344CB8AC3E}">
        <p14:creationId xmlns:p14="http://schemas.microsoft.com/office/powerpoint/2010/main" val="255103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5E215-C6E0-970F-DE86-5045D5AE7EF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63D6CD5-B29C-79E1-08F9-56EB56C499D9}"/>
              </a:ext>
            </a:extLst>
          </p:cNvPr>
          <p:cNvSpPr>
            <a:spLocks noGrp="1"/>
          </p:cNvSpPr>
          <p:nvPr>
            <p:ph type="title"/>
          </p:nvPr>
        </p:nvSpPr>
        <p:spPr>
          <a:xfrm>
            <a:off x="628650" y="1131094"/>
            <a:ext cx="7886700" cy="994172"/>
          </a:xfrm>
        </p:spPr>
        <p:txBody>
          <a:bodyPr>
            <a:normAutofit/>
          </a:bodyPr>
          <a:lstStyle/>
          <a:p>
            <a:r>
              <a:rPr lang="tr-TR" sz="4050"/>
              <a:t>Derin Öğrenme (Deep Learning)</a:t>
            </a:r>
          </a:p>
        </p:txBody>
      </p:sp>
      <p:sp>
        <p:nvSpPr>
          <p:cNvPr id="3" name="İçerik Yer Tutucusu 2">
            <a:extLst>
              <a:ext uri="{FF2B5EF4-FFF2-40B4-BE49-F238E27FC236}">
                <a16:creationId xmlns:a16="http://schemas.microsoft.com/office/drawing/2014/main" id="{B30696C9-F756-B742-76DD-B1FB208D6915}"/>
              </a:ext>
            </a:extLst>
          </p:cNvPr>
          <p:cNvSpPr>
            <a:spLocks noGrp="1"/>
          </p:cNvSpPr>
          <p:nvPr>
            <p:ph idx="1"/>
          </p:nvPr>
        </p:nvSpPr>
        <p:spPr>
          <a:xfrm>
            <a:off x="628650" y="2304288"/>
            <a:ext cx="7886700" cy="3188970"/>
          </a:xfrm>
        </p:spPr>
        <p:txBody>
          <a:bodyPr>
            <a:normAutofit lnSpcReduction="10000"/>
          </a:bodyPr>
          <a:lstStyle/>
          <a:p>
            <a:r>
              <a:rPr lang="tr-TR" sz="1650"/>
              <a:t>Derin öğrenme, makine öğrenmesinin bir alt alanıdır ve insan beyninin çalışma biçimine benzer şekilde, çok katmanlı yapay sinir ağları kullanarak öğrenme işlemini gerçekleştirir. </a:t>
            </a:r>
          </a:p>
          <a:p>
            <a:r>
              <a:rPr lang="tr-TR" sz="1650"/>
              <a:t>Özellikle büyük veri setleri üzerinde etkili olan derin öğrenme, karmaşık desenleri öğrenme konusunda oldukça yeteneklidir.</a:t>
            </a:r>
          </a:p>
          <a:p>
            <a:pPr marL="0" indent="0">
              <a:buNone/>
            </a:pPr>
            <a:r>
              <a:rPr lang="tr-TR" sz="1650" b="1"/>
              <a:t>Özellikler:</a:t>
            </a:r>
          </a:p>
          <a:p>
            <a:r>
              <a:rPr lang="tr-TR" sz="1650"/>
              <a:t>Derin sinir ağları ile çalışır (çok katmanlı ağlar).</a:t>
            </a:r>
          </a:p>
          <a:p>
            <a:r>
              <a:rPr lang="tr-TR" sz="1650"/>
              <a:t>Büyük veri kümeleri ve yüksek işlem gücü gerektirir.</a:t>
            </a:r>
          </a:p>
          <a:p>
            <a:r>
              <a:rPr lang="tr-TR" sz="1650"/>
              <a:t>Bilgisayarla görme (image recognition), doğal dil işleme (NLP), ses tanıma gibi alanlarda başarılıdır.</a:t>
            </a:r>
          </a:p>
          <a:p>
            <a:r>
              <a:rPr lang="tr-TR" sz="1650"/>
              <a:t>Kendine has özellik çıkarımı yapabilir (özellik mühendisliğine ihtiyaç duymaz).</a:t>
            </a:r>
          </a:p>
        </p:txBody>
      </p:sp>
    </p:spTree>
    <p:extLst>
      <p:ext uri="{BB962C8B-B14F-4D97-AF65-F5344CB8AC3E}">
        <p14:creationId xmlns:p14="http://schemas.microsoft.com/office/powerpoint/2010/main" val="601423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201D6-C477-1E8B-87EE-DCB3A811CCD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58048DA-70D0-08C7-D130-D25ADA49738D}"/>
              </a:ext>
            </a:extLst>
          </p:cNvPr>
          <p:cNvSpPr>
            <a:spLocks noGrp="1"/>
          </p:cNvSpPr>
          <p:nvPr>
            <p:ph type="title"/>
          </p:nvPr>
        </p:nvSpPr>
        <p:spPr>
          <a:xfrm>
            <a:off x="628650" y="1131094"/>
            <a:ext cx="7886700" cy="994172"/>
          </a:xfrm>
        </p:spPr>
        <p:txBody>
          <a:bodyPr>
            <a:normAutofit/>
          </a:bodyPr>
          <a:lstStyle/>
          <a:p>
            <a:r>
              <a:rPr lang="tr-TR" sz="4050"/>
              <a:t>Karşılaştırma</a:t>
            </a:r>
          </a:p>
        </p:txBody>
      </p:sp>
      <p:graphicFrame>
        <p:nvGraphicFramePr>
          <p:cNvPr id="4" name="İçerik Yer Tutucusu 3">
            <a:extLst>
              <a:ext uri="{FF2B5EF4-FFF2-40B4-BE49-F238E27FC236}">
                <a16:creationId xmlns:a16="http://schemas.microsoft.com/office/drawing/2014/main" id="{C9859D81-B47C-4D07-1729-9AF6E5427442}"/>
              </a:ext>
            </a:extLst>
          </p:cNvPr>
          <p:cNvGraphicFramePr>
            <a:graphicFrameLocks noGrp="1"/>
          </p:cNvGraphicFramePr>
          <p:nvPr>
            <p:ph idx="1"/>
          </p:nvPr>
        </p:nvGraphicFramePr>
        <p:xfrm>
          <a:off x="883487" y="2528315"/>
          <a:ext cx="7377029" cy="2961665"/>
        </p:xfrm>
        <a:graphic>
          <a:graphicData uri="http://schemas.openxmlformats.org/drawingml/2006/table">
            <a:tbl>
              <a:tblPr>
                <a:tableStyleId>{0E3FDE45-AF77-4B5C-9715-49D594BDF05E}</a:tableStyleId>
              </a:tblPr>
              <a:tblGrid>
                <a:gridCol w="1795700">
                  <a:extLst>
                    <a:ext uri="{9D8B030D-6E8A-4147-A177-3AD203B41FA5}">
                      <a16:colId xmlns:a16="http://schemas.microsoft.com/office/drawing/2014/main" val="3196947024"/>
                    </a:ext>
                  </a:extLst>
                </a:gridCol>
                <a:gridCol w="1850890">
                  <a:extLst>
                    <a:ext uri="{9D8B030D-6E8A-4147-A177-3AD203B41FA5}">
                      <a16:colId xmlns:a16="http://schemas.microsoft.com/office/drawing/2014/main" val="3757665045"/>
                    </a:ext>
                  </a:extLst>
                </a:gridCol>
                <a:gridCol w="1867722">
                  <a:extLst>
                    <a:ext uri="{9D8B030D-6E8A-4147-A177-3AD203B41FA5}">
                      <a16:colId xmlns:a16="http://schemas.microsoft.com/office/drawing/2014/main" val="801900937"/>
                    </a:ext>
                  </a:extLst>
                </a:gridCol>
                <a:gridCol w="1862717">
                  <a:extLst>
                    <a:ext uri="{9D8B030D-6E8A-4147-A177-3AD203B41FA5}">
                      <a16:colId xmlns:a16="http://schemas.microsoft.com/office/drawing/2014/main" val="3718583238"/>
                    </a:ext>
                  </a:extLst>
                </a:gridCol>
              </a:tblGrid>
              <a:tr h="268187">
                <a:tc>
                  <a:txBody>
                    <a:bodyPr/>
                    <a:lstStyle/>
                    <a:p>
                      <a:r>
                        <a:rPr lang="tr-TR" sz="1200" b="1"/>
                        <a:t>Özellik</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b="1"/>
                        <a:t>Yapay Zeka</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b="1"/>
                        <a:t>Makine Öğrenmesi</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b="1"/>
                        <a:t>Derin Öğrenme</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150908"/>
                  </a:ext>
                </a:extLst>
              </a:tr>
              <a:tr h="448913">
                <a:tc>
                  <a:txBody>
                    <a:bodyPr/>
                    <a:lstStyle/>
                    <a:p>
                      <a:r>
                        <a:rPr lang="tr-TR" sz="1200" b="1"/>
                        <a:t>Tanım</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Makinelerin insan zekasını taklit etmesi</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Deneyim ve verilerden öğrenen sistemler</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Çok katmanlı sinir ağları ile öğrenme</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6124005"/>
                  </a:ext>
                </a:extLst>
              </a:tr>
              <a:tr h="448913">
                <a:tc>
                  <a:txBody>
                    <a:bodyPr/>
                    <a:lstStyle/>
                    <a:p>
                      <a:r>
                        <a:rPr lang="tr-TR" sz="1200" b="1"/>
                        <a:t>Kapsam</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Geniş kapsamlı</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n-NO" sz="1200"/>
                        <a:t>Yapay zekanın bir alt alanı</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Makine öğrenmesinin bir alt alanı</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746633"/>
                  </a:ext>
                </a:extLst>
              </a:tr>
              <a:tr h="448913">
                <a:tc>
                  <a:txBody>
                    <a:bodyPr/>
                    <a:lstStyle/>
                    <a:p>
                      <a:r>
                        <a:rPr lang="tr-TR" sz="1200" b="1"/>
                        <a:t>Veri ihtiyacı</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Değişken</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Orta seviyede veri ihtiyacı</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Büyük veri setleri gerektirir</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589427"/>
                  </a:ext>
                </a:extLst>
              </a:tr>
              <a:tr h="448913">
                <a:tc>
                  <a:txBody>
                    <a:bodyPr/>
                    <a:lstStyle/>
                    <a:p>
                      <a:r>
                        <a:rPr lang="tr-TR" sz="1200" b="1"/>
                        <a:t>Öğrenme</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Kural tabanlı veya öğrenmeye dayalı</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Veri ve istatistiklere dayalı öğrenme</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Çok katmanlı sinir ağlarıyla öğrenme</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169681"/>
                  </a:ext>
                </a:extLst>
              </a:tr>
              <a:tr h="448913">
                <a:tc>
                  <a:txBody>
                    <a:bodyPr/>
                    <a:lstStyle/>
                    <a:p>
                      <a:r>
                        <a:rPr lang="tr-TR" sz="1200" b="1"/>
                        <a:t>Kullanım alanları</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Robotik, Otonom sistemler, Akıllı asistanlar</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Tavsiye sistemleri, tahmin modelleri</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Görüntü/ses tanıma, NLP, otonom araçlar</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8864625"/>
                  </a:ext>
                </a:extLst>
              </a:tr>
              <a:tr h="448913">
                <a:tc>
                  <a:txBody>
                    <a:bodyPr/>
                    <a:lstStyle/>
                    <a:p>
                      <a:r>
                        <a:rPr lang="tr-TR" sz="1200" b="1"/>
                        <a:t>İşlem Gücü</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Orta-yüksek</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Orta seviyede</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Yüksek işlem gücü gerektirir (GPU/TPU)</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43711"/>
                  </a:ext>
                </a:extLst>
              </a:tr>
            </a:tbl>
          </a:graphicData>
        </a:graphic>
      </p:graphicFrame>
    </p:spTree>
    <p:extLst>
      <p:ext uri="{BB962C8B-B14F-4D97-AF65-F5344CB8AC3E}">
        <p14:creationId xmlns:p14="http://schemas.microsoft.com/office/powerpoint/2010/main" val="3121751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EFE95B4-E2EE-A08C-6463-286D7E7AAF38}"/>
              </a:ext>
            </a:extLst>
          </p:cNvPr>
          <p:cNvSpPr txBox="1"/>
          <p:nvPr/>
        </p:nvSpPr>
        <p:spPr>
          <a:xfrm>
            <a:off x="628650" y="1195786"/>
            <a:ext cx="7884414" cy="3049905"/>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sz="4950">
                <a:latin typeface="+mj-lt"/>
                <a:ea typeface="+mj-ea"/>
                <a:cs typeface="+mj-cs"/>
              </a:rPr>
              <a:t>Teşekkürler…</a:t>
            </a:r>
          </a:p>
        </p:txBody>
      </p:sp>
    </p:spTree>
    <p:extLst>
      <p:ext uri="{BB962C8B-B14F-4D97-AF65-F5344CB8AC3E}">
        <p14:creationId xmlns:p14="http://schemas.microsoft.com/office/powerpoint/2010/main" val="291015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920E2A-23D3-C334-00B6-1AC1BBA58D14}"/>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2" name="Başlık 1">
            <a:extLst>
              <a:ext uri="{FF2B5EF4-FFF2-40B4-BE49-F238E27FC236}">
                <a16:creationId xmlns:a16="http://schemas.microsoft.com/office/drawing/2014/main" id="{962364F9-CEE5-356D-37DC-D3EA165712F8}"/>
              </a:ext>
            </a:extLst>
          </p:cNvPr>
          <p:cNvSpPr>
            <a:spLocks noGrp="1"/>
          </p:cNvSpPr>
          <p:nvPr>
            <p:ph type="title"/>
          </p:nvPr>
        </p:nvSpPr>
        <p:spPr>
          <a:xfrm>
            <a:off x="429370" y="1036155"/>
            <a:ext cx="8263890" cy="1075811"/>
          </a:xfrm>
        </p:spPr>
        <p:txBody>
          <a:bodyPr anchor="b">
            <a:normAutofit/>
          </a:bodyPr>
          <a:lstStyle/>
          <a:p>
            <a:r>
              <a:rPr lang="tr-TR" sz="4050"/>
              <a:t>Yapay Zeka</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70" y="2118408"/>
            <a:ext cx="8229600" cy="13716"/>
          </a:xfrm>
          <a:custGeom>
            <a:avLst/>
            <a:gdLst>
              <a:gd name="csX0" fmla="*/ 0 w 8229600"/>
              <a:gd name="csY0" fmla="*/ 0 h 13716"/>
              <a:gd name="csX1" fmla="*/ 521208 w 8229600"/>
              <a:gd name="csY1" fmla="*/ 0 h 13716"/>
              <a:gd name="csX2" fmla="*/ 1371600 w 8229600"/>
              <a:gd name="csY2" fmla="*/ 0 h 13716"/>
              <a:gd name="csX3" fmla="*/ 2221992 w 8229600"/>
              <a:gd name="csY3" fmla="*/ 0 h 13716"/>
              <a:gd name="csX4" fmla="*/ 3072384 w 8229600"/>
              <a:gd name="csY4" fmla="*/ 0 h 13716"/>
              <a:gd name="csX5" fmla="*/ 3511296 w 8229600"/>
              <a:gd name="csY5" fmla="*/ 0 h 13716"/>
              <a:gd name="csX6" fmla="*/ 4114800 w 8229600"/>
              <a:gd name="csY6" fmla="*/ 0 h 13716"/>
              <a:gd name="csX7" fmla="*/ 4553712 w 8229600"/>
              <a:gd name="csY7" fmla="*/ 0 h 13716"/>
              <a:gd name="csX8" fmla="*/ 5239512 w 8229600"/>
              <a:gd name="csY8" fmla="*/ 0 h 13716"/>
              <a:gd name="csX9" fmla="*/ 5843016 w 8229600"/>
              <a:gd name="csY9" fmla="*/ 0 h 13716"/>
              <a:gd name="csX10" fmla="*/ 6611112 w 8229600"/>
              <a:gd name="csY10" fmla="*/ 0 h 13716"/>
              <a:gd name="csX11" fmla="*/ 7461504 w 8229600"/>
              <a:gd name="csY11" fmla="*/ 0 h 13716"/>
              <a:gd name="csX12" fmla="*/ 8229600 w 8229600"/>
              <a:gd name="csY12" fmla="*/ 0 h 13716"/>
              <a:gd name="csX13" fmla="*/ 8229600 w 8229600"/>
              <a:gd name="csY13" fmla="*/ 13716 h 13716"/>
              <a:gd name="csX14" fmla="*/ 7461504 w 8229600"/>
              <a:gd name="csY14" fmla="*/ 13716 h 13716"/>
              <a:gd name="csX15" fmla="*/ 6940296 w 8229600"/>
              <a:gd name="csY15" fmla="*/ 13716 h 13716"/>
              <a:gd name="csX16" fmla="*/ 6419088 w 8229600"/>
              <a:gd name="csY16" fmla="*/ 13716 h 13716"/>
              <a:gd name="csX17" fmla="*/ 5650992 w 8229600"/>
              <a:gd name="csY17" fmla="*/ 13716 h 13716"/>
              <a:gd name="csX18" fmla="*/ 5129784 w 8229600"/>
              <a:gd name="csY18" fmla="*/ 13716 h 13716"/>
              <a:gd name="csX19" fmla="*/ 4690872 w 8229600"/>
              <a:gd name="csY19" fmla="*/ 13716 h 13716"/>
              <a:gd name="csX20" fmla="*/ 4087368 w 8229600"/>
              <a:gd name="csY20" fmla="*/ 13716 h 13716"/>
              <a:gd name="csX21" fmla="*/ 3401568 w 8229600"/>
              <a:gd name="csY21" fmla="*/ 13716 h 13716"/>
              <a:gd name="csX22" fmla="*/ 2798064 w 8229600"/>
              <a:gd name="csY22" fmla="*/ 13716 h 13716"/>
              <a:gd name="csX23" fmla="*/ 2276856 w 8229600"/>
              <a:gd name="csY23" fmla="*/ 13716 h 13716"/>
              <a:gd name="csX24" fmla="*/ 1426464 w 8229600"/>
              <a:gd name="csY24" fmla="*/ 13716 h 13716"/>
              <a:gd name="csX25" fmla="*/ 740664 w 8229600"/>
              <a:gd name="csY25" fmla="*/ 13716 h 13716"/>
              <a:gd name="csX26" fmla="*/ 0 w 8229600"/>
              <a:gd name="csY26" fmla="*/ 13716 h 13716"/>
              <a:gd name="csX27" fmla="*/ 0 w 8229600"/>
              <a:gd name="csY27"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3" name="İçerik Yer Tutucusu 2">
            <a:extLst>
              <a:ext uri="{FF2B5EF4-FFF2-40B4-BE49-F238E27FC236}">
                <a16:creationId xmlns:a16="http://schemas.microsoft.com/office/drawing/2014/main" id="{4996E8C2-BCA7-D456-C624-C584073421DD}"/>
              </a:ext>
            </a:extLst>
          </p:cNvPr>
          <p:cNvSpPr>
            <a:spLocks noGrp="1"/>
          </p:cNvSpPr>
          <p:nvPr>
            <p:ph idx="1"/>
          </p:nvPr>
        </p:nvSpPr>
        <p:spPr>
          <a:xfrm>
            <a:off x="429370" y="2410737"/>
            <a:ext cx="5969144" cy="3411109"/>
          </a:xfrm>
        </p:spPr>
        <p:txBody>
          <a:bodyPr anchor="t">
            <a:normAutofit fontScale="70000" lnSpcReduction="20000"/>
          </a:bodyPr>
          <a:lstStyle/>
          <a:p>
            <a:pPr marL="0" indent="0">
              <a:buNone/>
            </a:pPr>
            <a:r>
              <a:rPr lang="tr-TR" sz="1425" b="1" dirty="0"/>
              <a:t>1. </a:t>
            </a:r>
            <a:r>
              <a:rPr lang="tr-TR" sz="1650" b="1" dirty="0"/>
              <a:t>Genel Tanım</a:t>
            </a:r>
          </a:p>
          <a:p>
            <a:r>
              <a:rPr lang="tr-TR" sz="1650" dirty="0"/>
              <a:t>Yapay zeka, bilgisayarların ve makinelerin insan zekasını taklit edebilecek şekilde programlanmasıdır. Bu, öğrenme, mantık yürütme, problem çözme, anlama, karar verme, planlama ve doğal dil işleme gibi bilişsel yetenekleri içerir. Yapay zeka sistemleri, insan müdahalesi olmadan veri analizi yapabilir ve kendi kendine öğrenebilir.</a:t>
            </a:r>
          </a:p>
          <a:p>
            <a:pPr marL="0" indent="0">
              <a:buNone/>
            </a:pPr>
            <a:r>
              <a:rPr lang="tr-TR" sz="1650" b="1" dirty="0"/>
              <a:t> Alan Uzmanlarının Tanımlamaları</a:t>
            </a:r>
          </a:p>
          <a:p>
            <a:r>
              <a:rPr lang="tr-TR" sz="1650" b="1" dirty="0"/>
              <a:t>Alan Turing (1950)</a:t>
            </a:r>
            <a:r>
              <a:rPr lang="tr-TR" sz="1650" dirty="0"/>
              <a:t>: "Bir makine düşünebilir mi?" sorusunu ortaya atan Turing, makinelerin insan benzeri düşünme kapasiteleri geliştirebileceğini savunur. Turing Testi, bir makinenin insan zekası seviyesine ulaşma kriteri olarak kabul edilmiştir.</a:t>
            </a:r>
            <a:endParaRPr lang="tr-TR" sz="1650" b="1" dirty="0"/>
          </a:p>
          <a:p>
            <a:pPr>
              <a:buFont typeface="Arial" panose="020B0604020202020204" pitchFamily="34" charset="0"/>
              <a:buChar char="•"/>
            </a:pPr>
            <a:r>
              <a:rPr lang="tr-TR" sz="1650" b="1" dirty="0"/>
              <a:t>John McCarthy</a:t>
            </a:r>
            <a:r>
              <a:rPr lang="tr-TR" sz="1650" dirty="0"/>
              <a:t> (1956) (Yapay zeka terimini ilk kullanan bilim insanı): Yapay zeka, bir makinenin, normalde insan zekası gerektiren görevleri yerine getirebilmesi için gereken yetenekleri geliştirme bilimi ve mühendisliğidir.</a:t>
            </a:r>
          </a:p>
          <a:p>
            <a:pPr>
              <a:buFont typeface="Arial" panose="020B0604020202020204" pitchFamily="34" charset="0"/>
              <a:buChar char="•"/>
            </a:pPr>
            <a:r>
              <a:rPr lang="tr-TR" sz="1650" b="1" dirty="0"/>
              <a:t>Stuart Russell ve Peter </a:t>
            </a:r>
            <a:r>
              <a:rPr lang="tr-TR" sz="1650" b="1" dirty="0" err="1"/>
              <a:t>Norvig</a:t>
            </a:r>
            <a:r>
              <a:rPr lang="tr-TR" sz="1650" dirty="0"/>
              <a:t>: Yapay zeka, "</a:t>
            </a:r>
            <a:r>
              <a:rPr lang="tr-TR" sz="1650" b="1" dirty="0"/>
              <a:t>insan gibi düşünme</a:t>
            </a:r>
            <a:r>
              <a:rPr lang="tr-TR" sz="1650" dirty="0"/>
              <a:t>", "</a:t>
            </a:r>
            <a:r>
              <a:rPr lang="tr-TR" sz="1650" b="1" dirty="0"/>
              <a:t>insan gibi davranma</a:t>
            </a:r>
            <a:r>
              <a:rPr lang="tr-TR" sz="1650" dirty="0"/>
              <a:t>", "</a:t>
            </a:r>
            <a:r>
              <a:rPr lang="tr-TR" sz="1650" b="1" dirty="0"/>
              <a:t>rasyonel düşünme</a:t>
            </a:r>
            <a:r>
              <a:rPr lang="tr-TR" sz="1650" dirty="0"/>
              <a:t>" ve "</a:t>
            </a:r>
            <a:r>
              <a:rPr lang="tr-TR" sz="1650" b="1" dirty="0"/>
              <a:t>rasyonel davranma</a:t>
            </a:r>
            <a:r>
              <a:rPr lang="tr-TR" sz="1650" dirty="0"/>
              <a:t>" olmak üzere dört farklı yaklaşımla tanımlanabilir.</a:t>
            </a:r>
          </a:p>
          <a:p>
            <a:pPr>
              <a:buFont typeface="Arial" panose="020B0604020202020204" pitchFamily="34" charset="0"/>
              <a:buChar char="•"/>
            </a:pPr>
            <a:endParaRPr lang="tr-TR" sz="900" dirty="0"/>
          </a:p>
          <a:p>
            <a:r>
              <a:rPr lang="tr-TR" sz="1900" b="1" dirty="0">
                <a:solidFill>
                  <a:srgbClr val="FF0000"/>
                </a:solidFill>
              </a:rPr>
              <a:t>Not:</a:t>
            </a:r>
            <a:r>
              <a:rPr lang="tr-TR" sz="1900" dirty="0">
                <a:solidFill>
                  <a:srgbClr val="FF0000"/>
                </a:solidFill>
              </a:rPr>
              <a:t> </a:t>
            </a:r>
            <a:r>
              <a:rPr lang="tr-TR" sz="1600" b="1" dirty="0">
                <a:solidFill>
                  <a:srgbClr val="FF0000"/>
                </a:solidFill>
                <a:latin typeface="inherit"/>
              </a:rPr>
              <a:t>Makine Düşünebilir Mi ve Nasıl Düşünebilir?</a:t>
            </a:r>
            <a:r>
              <a:rPr lang="tr-TR" sz="1600" dirty="0">
                <a:solidFill>
                  <a:srgbClr val="FF0000"/>
                </a:solidFill>
                <a:latin typeface="Open Sans" panose="020F0502020204030204" pitchFamily="34" charset="0"/>
              </a:rPr>
              <a:t> </a:t>
            </a:r>
            <a:r>
              <a:rPr lang="tr-TR" sz="1600" b="1" dirty="0">
                <a:solidFill>
                  <a:srgbClr val="FF0000"/>
                </a:solidFill>
                <a:latin typeface="inherit"/>
              </a:rPr>
              <a:t>Cahit </a:t>
            </a:r>
            <a:r>
              <a:rPr lang="tr-TR" sz="1600" b="1" dirty="0" err="1">
                <a:solidFill>
                  <a:srgbClr val="FF0000"/>
                </a:solidFill>
                <a:latin typeface="inherit"/>
              </a:rPr>
              <a:t>Arf</a:t>
            </a:r>
            <a:r>
              <a:rPr lang="tr-TR" sz="1600" b="1" dirty="0">
                <a:solidFill>
                  <a:srgbClr val="FF0000"/>
                </a:solidFill>
                <a:latin typeface="inherit"/>
              </a:rPr>
              <a:t> (1959)</a:t>
            </a:r>
            <a:endParaRPr lang="tr-TR" sz="1600" dirty="0">
              <a:solidFill>
                <a:srgbClr val="FF0000"/>
              </a:solidFill>
              <a:latin typeface="Open Sans" panose="020F0502020204030204" pitchFamily="34" charset="0"/>
            </a:endParaRPr>
          </a:p>
          <a:p>
            <a:pPr marL="0" indent="0">
              <a:buNone/>
            </a:pPr>
            <a:r>
              <a:rPr lang="tr-TR" sz="900" dirty="0">
                <a:hlinkClick r:id="rId3"/>
              </a:rPr>
              <a:t> 	https://mbkaya.com/hukuk/cahit-arf-makine-dusunebilir-mi-orjinal.pdf</a:t>
            </a:r>
            <a:endParaRPr lang="tr-TR" sz="900" dirty="0"/>
          </a:p>
          <a:p>
            <a:pPr marL="0" indent="0">
              <a:buNone/>
            </a:pPr>
            <a:endParaRPr lang="tr-TR" sz="900" dirty="0"/>
          </a:p>
        </p:txBody>
      </p:sp>
      <p:pic>
        <p:nvPicPr>
          <p:cNvPr id="1026" name="Picture 2" descr="Yapay Zekanın Raporlama Sistemleri ve Karar Alma Süreçlerine Etkisi -  Evoset Bilgi Teknolojileri ve Yazılım Hizmetleri - izmir netsis bayi -  netsis bayileri izmir - izmir bilgisayar firmaları - IT Destek Firmaları -  Bilgisayar Anlaşmaları -Netsis Destek">
            <a:extLst>
              <a:ext uri="{FF2B5EF4-FFF2-40B4-BE49-F238E27FC236}">
                <a16:creationId xmlns:a16="http://schemas.microsoft.com/office/drawing/2014/main" id="{AC9771EE-A482-5D13-58B7-50945BE9F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91" r="25353" b="2"/>
          <a:stretch/>
        </p:blipFill>
        <p:spPr bwMode="auto">
          <a:xfrm>
            <a:off x="6482498" y="2427732"/>
            <a:ext cx="2230044" cy="2318004"/>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3208FF2F-E1AF-981E-C0A3-84ED38861D06}"/>
              </a:ext>
            </a:extLst>
          </p:cNvPr>
          <p:cNvPicPr>
            <a:picLocks noChangeAspect="1"/>
          </p:cNvPicPr>
          <p:nvPr/>
        </p:nvPicPr>
        <p:blipFill>
          <a:blip r:embed="rId5"/>
          <a:stretch>
            <a:fillRect/>
          </a:stretch>
        </p:blipFill>
        <p:spPr>
          <a:xfrm>
            <a:off x="1573093" y="3342638"/>
            <a:ext cx="4313792" cy="1104751"/>
          </a:xfrm>
          <a:prstGeom prst="rect">
            <a:avLst/>
          </a:prstGeom>
        </p:spPr>
      </p:pic>
      <p:pic>
        <p:nvPicPr>
          <p:cNvPr id="7" name="Resim 6">
            <a:extLst>
              <a:ext uri="{FF2B5EF4-FFF2-40B4-BE49-F238E27FC236}">
                <a16:creationId xmlns:a16="http://schemas.microsoft.com/office/drawing/2014/main" id="{E2DE9C2E-DA9B-F3F4-A8A2-37C176BB6F26}"/>
              </a:ext>
            </a:extLst>
          </p:cNvPr>
          <p:cNvPicPr>
            <a:picLocks noChangeAspect="1"/>
          </p:cNvPicPr>
          <p:nvPr/>
        </p:nvPicPr>
        <p:blipFill>
          <a:blip r:embed="rId6"/>
          <a:stretch>
            <a:fillRect/>
          </a:stretch>
        </p:blipFill>
        <p:spPr>
          <a:xfrm>
            <a:off x="1152681" y="2231833"/>
            <a:ext cx="5675203" cy="3037764"/>
          </a:xfrm>
          <a:prstGeom prst="rect">
            <a:avLst/>
          </a:prstGeom>
        </p:spPr>
      </p:pic>
    </p:spTree>
    <p:extLst>
      <p:ext uri="{BB962C8B-B14F-4D97-AF65-F5344CB8AC3E}">
        <p14:creationId xmlns:p14="http://schemas.microsoft.com/office/powerpoint/2010/main" val="140058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nodeType="clickEffect">
                                  <p:stCondLst>
                                    <p:cond delay="0"/>
                                  </p:stCondLst>
                                  <p:childTnLst>
                                    <p:animEffect transition="out" filter="fade">
                                      <p:cBhvr>
                                        <p:cTn id="12" dur="1000"/>
                                        <p:tgtEl>
                                          <p:spTgt spid="5"/>
                                        </p:tgtEl>
                                      </p:cBhvr>
                                    </p:animEffect>
                                    <p:anim calcmode="lin" valueType="num">
                                      <p:cBhvr>
                                        <p:cTn id="13" dur="1000"/>
                                        <p:tgtEl>
                                          <p:spTgt spid="5"/>
                                        </p:tgtEl>
                                        <p:attrNameLst>
                                          <p:attrName>ppt_x</p:attrName>
                                        </p:attrNameLst>
                                      </p:cBhvr>
                                      <p:tavLst>
                                        <p:tav tm="0">
                                          <p:val>
                                            <p:strVal val="ppt_x"/>
                                          </p:val>
                                        </p:tav>
                                        <p:tav tm="100000">
                                          <p:val>
                                            <p:strVal val="ppt_x"/>
                                          </p:val>
                                        </p:tav>
                                      </p:tavLst>
                                    </p:anim>
                                    <p:anim calcmode="lin" valueType="num">
                                      <p:cBhvr>
                                        <p:cTn id="14" dur="1000"/>
                                        <p:tgtEl>
                                          <p:spTgt spid="5"/>
                                        </p:tgtEl>
                                        <p:attrNameLst>
                                          <p:attrName>ppt_y</p:attrName>
                                        </p:attrNameLst>
                                      </p:cBhvr>
                                      <p:tavLst>
                                        <p:tav tm="0">
                                          <p:val>
                                            <p:strVal val="ppt_y"/>
                                          </p:val>
                                        </p:tav>
                                        <p:tav tm="100000">
                                          <p:val>
                                            <p:strVal val="ppt_y+.1"/>
                                          </p:val>
                                        </p:tav>
                                      </p:tavLst>
                                    </p:anim>
                                    <p:set>
                                      <p:cBhvr>
                                        <p:cTn id="15" dur="1" fill="hold">
                                          <p:stCondLst>
                                            <p:cond delay="9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12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1500"/>
                                        <p:tgtEl>
                                          <p:spTgt spid="7"/>
                                        </p:tgtEl>
                                      </p:cBhvr>
                                    </p:animEffect>
                                    <p:set>
                                      <p:cBhvr>
                                        <p:cTn id="25" dur="1" fill="hold">
                                          <p:stCondLst>
                                            <p:cond delay="1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86F46-A9D8-1A38-4BAE-E89EED1CB9D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71417E7-5A70-C36D-8D5C-136458A4275F}"/>
              </a:ext>
            </a:extLst>
          </p:cNvPr>
          <p:cNvSpPr>
            <a:spLocks noGrp="1"/>
          </p:cNvSpPr>
          <p:nvPr>
            <p:ph type="title"/>
          </p:nvPr>
        </p:nvSpPr>
        <p:spPr/>
        <p:txBody>
          <a:bodyPr/>
          <a:lstStyle/>
          <a:p>
            <a:r>
              <a:rPr lang="tr-TR" dirty="0"/>
              <a:t>Turing testi</a:t>
            </a:r>
          </a:p>
        </p:txBody>
      </p:sp>
      <p:sp>
        <p:nvSpPr>
          <p:cNvPr id="3" name="İçerik Yer Tutucusu 2">
            <a:extLst>
              <a:ext uri="{FF2B5EF4-FFF2-40B4-BE49-F238E27FC236}">
                <a16:creationId xmlns:a16="http://schemas.microsoft.com/office/drawing/2014/main" id="{24251E92-D66C-78B8-2D9B-225D1E1B63E8}"/>
              </a:ext>
            </a:extLst>
          </p:cNvPr>
          <p:cNvSpPr>
            <a:spLocks noGrp="1"/>
          </p:cNvSpPr>
          <p:nvPr>
            <p:ph idx="1"/>
          </p:nvPr>
        </p:nvSpPr>
        <p:spPr/>
        <p:txBody>
          <a:bodyPr>
            <a:normAutofit/>
          </a:bodyPr>
          <a:lstStyle/>
          <a:p>
            <a:r>
              <a:rPr lang="tr-TR" dirty="0"/>
              <a:t>A) Yapay zeka sistemleri, büyük veri kümeleri üzerinden örüntü tanıma ve tahmin yürütme süreçleri gerçekleştirir. Ancak bu sistemler öz farkındalık veya bilinç sahibi değildir. Bu nedenle etik karar mekanizmaları hâlâ insan denetimine ihtiyaç duyar.</a:t>
            </a:r>
          </a:p>
          <a:p>
            <a:r>
              <a:rPr lang="tr-TR" dirty="0"/>
              <a:t>B) Geçen hafta bir makale okudum, yapay zekanın etik karar veremeyeceğini söylüyordu. İlk başta katılmadım ama düşününce hak verdim. Çünkü biz insanlar bile bazen doğruyu bulmakta zorlanırken, bir algoritmanın “vicdanlı” davranmasını beklemek biraz tuhaf geliyor.</a:t>
            </a:r>
          </a:p>
          <a:p>
            <a:pPr marL="0" indent="0">
              <a:buNone/>
            </a:pPr>
            <a:endParaRPr lang="tr-TR" dirty="0"/>
          </a:p>
        </p:txBody>
      </p:sp>
    </p:spTree>
    <p:extLst>
      <p:ext uri="{BB962C8B-B14F-4D97-AF65-F5344CB8AC3E}">
        <p14:creationId xmlns:p14="http://schemas.microsoft.com/office/powerpoint/2010/main" val="1743407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6E24E-D437-878D-82EA-3B9CC52E0BC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E276E00-3445-3EBC-44C4-9CB278192E62}"/>
              </a:ext>
            </a:extLst>
          </p:cNvPr>
          <p:cNvSpPr>
            <a:spLocks noGrp="1"/>
          </p:cNvSpPr>
          <p:nvPr>
            <p:ph type="title"/>
          </p:nvPr>
        </p:nvSpPr>
        <p:spPr/>
        <p:txBody>
          <a:bodyPr/>
          <a:lstStyle/>
          <a:p>
            <a:r>
              <a:rPr lang="tr-TR" dirty="0"/>
              <a:t>Turing testi</a:t>
            </a:r>
          </a:p>
        </p:txBody>
      </p:sp>
      <p:sp>
        <p:nvSpPr>
          <p:cNvPr id="3" name="İçerik Yer Tutucusu 2">
            <a:extLst>
              <a:ext uri="{FF2B5EF4-FFF2-40B4-BE49-F238E27FC236}">
                <a16:creationId xmlns:a16="http://schemas.microsoft.com/office/drawing/2014/main" id="{28CF4CCC-496E-D336-1941-BF3163C88F74}"/>
              </a:ext>
            </a:extLst>
          </p:cNvPr>
          <p:cNvSpPr>
            <a:spLocks noGrp="1"/>
          </p:cNvSpPr>
          <p:nvPr>
            <p:ph idx="1"/>
          </p:nvPr>
        </p:nvSpPr>
        <p:spPr/>
        <p:txBody>
          <a:bodyPr>
            <a:normAutofit/>
          </a:bodyPr>
          <a:lstStyle/>
          <a:p>
            <a:r>
              <a:rPr lang="tr-TR" dirty="0"/>
              <a:t>A) Yapay zeka sistemleri, büyük veri kümeleri üzerinden örüntü tanıma ve tahmin yürütme süreçleri gerçekleştirir. Ancak bu sistemler öz farkındalık veya bilinç sahibi değildir. Bu nedenle etik karar mekanizmaları hâlâ insan denetimine ihtiyaç duyar.</a:t>
            </a:r>
          </a:p>
          <a:p>
            <a:r>
              <a:rPr lang="tr-TR" dirty="0"/>
              <a:t>B) Geçen hafta bir makale okudum, yapay zekanın etik karar veremeyeceğini söylüyordu. İlk başta katılmadım ama düşününce hak verdim. Çünkü biz insanlar bile bazen doğruyu bulmakta zorlanırken, bir algoritmanın “vicdanlı” davranmasını beklemek biraz tuhaf geliyor.</a:t>
            </a:r>
          </a:p>
          <a:p>
            <a:pPr marL="0" indent="0">
              <a:buNone/>
            </a:pPr>
            <a:endParaRPr lang="tr-TR" dirty="0"/>
          </a:p>
        </p:txBody>
      </p:sp>
    </p:spTree>
    <p:extLst>
      <p:ext uri="{BB962C8B-B14F-4D97-AF65-F5344CB8AC3E}">
        <p14:creationId xmlns:p14="http://schemas.microsoft.com/office/powerpoint/2010/main" val="109132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E1F03F-A959-2FC4-CF19-D6CDE17DD892}"/>
              </a:ext>
            </a:extLst>
          </p:cNvPr>
          <p:cNvSpPr>
            <a:spLocks noGrp="1"/>
          </p:cNvSpPr>
          <p:nvPr>
            <p:ph type="title"/>
          </p:nvPr>
        </p:nvSpPr>
        <p:spPr>
          <a:xfrm>
            <a:off x="585216" y="438732"/>
            <a:ext cx="8229600" cy="603186"/>
          </a:xfrm>
        </p:spPr>
        <p:txBody>
          <a:bodyPr>
            <a:normAutofit fontScale="90000"/>
          </a:bodyPr>
          <a:lstStyle/>
          <a:p>
            <a:r>
              <a:rPr lang="tr-TR" dirty="0"/>
              <a:t>Yapay Zekanın Tarihsel Gelişimi</a:t>
            </a:r>
          </a:p>
        </p:txBody>
      </p:sp>
      <p:pic>
        <p:nvPicPr>
          <p:cNvPr id="1026" name="Picture 2" descr="Timeline infografik 2021">
            <a:hlinkClick r:id="rId2"/>
            <a:extLst>
              <a:ext uri="{FF2B5EF4-FFF2-40B4-BE49-F238E27FC236}">
                <a16:creationId xmlns:a16="http://schemas.microsoft.com/office/drawing/2014/main" id="{E6FB86DD-CE63-0435-25CD-4D77CE3F7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75975"/>
            <a:ext cx="8662416" cy="356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85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Çevrimiçi Medya 6" title="Yapay Zeka Zaman Çizelgesi 1950 - 2017">
            <a:hlinkClick r:id="" action="ppaction://media"/>
            <a:extLst>
              <a:ext uri="{FF2B5EF4-FFF2-40B4-BE49-F238E27FC236}">
                <a16:creationId xmlns:a16="http://schemas.microsoft.com/office/drawing/2014/main" id="{2A05618E-3ACE-FABC-5760-2A0997E913EC}"/>
              </a:ext>
            </a:extLst>
          </p:cNvPr>
          <p:cNvPicPr>
            <a:picLocks noRot="1" noChangeAspect="1"/>
          </p:cNvPicPr>
          <p:nvPr>
            <a:videoFile r:link="rId1"/>
          </p:nvPr>
        </p:nvPicPr>
        <p:blipFill>
          <a:blip r:embed="rId3"/>
          <a:stretch>
            <a:fillRect/>
          </a:stretch>
        </p:blipFill>
        <p:spPr>
          <a:xfrm>
            <a:off x="707147" y="2164592"/>
            <a:ext cx="7729706" cy="3565648"/>
          </a:xfrm>
          <a:prstGeom prst="rect">
            <a:avLst/>
          </a:prstGeom>
        </p:spPr>
      </p:pic>
      <p:sp>
        <p:nvSpPr>
          <p:cNvPr id="4" name="Başlık 1">
            <a:extLst>
              <a:ext uri="{FF2B5EF4-FFF2-40B4-BE49-F238E27FC236}">
                <a16:creationId xmlns:a16="http://schemas.microsoft.com/office/drawing/2014/main" id="{D90CAA7F-1665-E97D-9C2E-8C103065BCD2}"/>
              </a:ext>
            </a:extLst>
          </p:cNvPr>
          <p:cNvSpPr>
            <a:spLocks noGrp="1"/>
          </p:cNvSpPr>
          <p:nvPr>
            <p:ph type="title"/>
          </p:nvPr>
        </p:nvSpPr>
        <p:spPr/>
        <p:txBody>
          <a:bodyPr>
            <a:normAutofit/>
          </a:bodyPr>
          <a:lstStyle/>
          <a:p>
            <a:r>
              <a:rPr lang="tr-TR" dirty="0"/>
              <a:t>Yapay Zekanın Tarihsel Gelişimi</a:t>
            </a:r>
          </a:p>
        </p:txBody>
      </p:sp>
    </p:spTree>
    <p:extLst>
      <p:ext uri="{BB962C8B-B14F-4D97-AF65-F5344CB8AC3E}">
        <p14:creationId xmlns:p14="http://schemas.microsoft.com/office/powerpoint/2010/main" val="297766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4F12D-1023-A0EC-7109-40A6D26D31C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1190609-E6FE-384B-93CF-4F9FE029D5FC}"/>
              </a:ext>
            </a:extLst>
          </p:cNvPr>
          <p:cNvSpPr>
            <a:spLocks noGrp="1"/>
          </p:cNvSpPr>
          <p:nvPr>
            <p:ph type="title"/>
          </p:nvPr>
        </p:nvSpPr>
        <p:spPr/>
        <p:txBody>
          <a:bodyPr/>
          <a:lstStyle/>
          <a:p>
            <a:r>
              <a:rPr lang="tr-TR" dirty="0"/>
              <a:t>Yapay Zeka Uygulama Alanları</a:t>
            </a:r>
          </a:p>
        </p:txBody>
      </p:sp>
      <p:graphicFrame>
        <p:nvGraphicFramePr>
          <p:cNvPr id="6" name="İçerik Yer Tutucusu 2">
            <a:extLst>
              <a:ext uri="{FF2B5EF4-FFF2-40B4-BE49-F238E27FC236}">
                <a16:creationId xmlns:a16="http://schemas.microsoft.com/office/drawing/2014/main" id="{A3BFD057-38AB-98F5-0A77-A072CAAD37FF}"/>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0980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0DBB0-D0E0-433A-A4D2-45CBB370138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8E7594D-554D-0453-0118-523225BA1C0B}"/>
              </a:ext>
            </a:extLst>
          </p:cNvPr>
          <p:cNvSpPr>
            <a:spLocks noGrp="1"/>
          </p:cNvSpPr>
          <p:nvPr>
            <p:ph type="title"/>
          </p:nvPr>
        </p:nvSpPr>
        <p:spPr>
          <a:xfrm>
            <a:off x="628650" y="1131094"/>
            <a:ext cx="7886700" cy="994172"/>
          </a:xfrm>
        </p:spPr>
        <p:txBody>
          <a:bodyPr>
            <a:normAutofit fontScale="90000"/>
          </a:bodyPr>
          <a:lstStyle/>
          <a:p>
            <a:pPr algn="ctr"/>
            <a:r>
              <a:rPr lang="tr-TR"/>
              <a:t>Yapay Zeka Uygulama Alanları</a:t>
            </a:r>
          </a:p>
        </p:txBody>
      </p:sp>
      <p:graphicFrame>
        <p:nvGraphicFramePr>
          <p:cNvPr id="5" name="İçerik Yer Tutucusu 2">
            <a:extLst>
              <a:ext uri="{FF2B5EF4-FFF2-40B4-BE49-F238E27FC236}">
                <a16:creationId xmlns:a16="http://schemas.microsoft.com/office/drawing/2014/main" id="{F0DC0D71-AEF8-2A47-D8CE-917ED8C96CFF}"/>
              </a:ext>
            </a:extLst>
          </p:cNvPr>
          <p:cNvGraphicFramePr>
            <a:graphicFrameLocks noGrp="1"/>
          </p:cNvGraphicFramePr>
          <p:nvPr>
            <p:ph idx="1"/>
          </p:nvPr>
        </p:nvGraphicFramePr>
        <p:xfrm>
          <a:off x="628650" y="2226469"/>
          <a:ext cx="8053796" cy="412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945615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TotalTime>
  <Words>2375</Words>
  <Application>Microsoft Office PowerPoint</Application>
  <PresentationFormat>Ekran Gösterisi (4:3)</PresentationFormat>
  <Paragraphs>193</Paragraphs>
  <Slides>27</Slides>
  <Notes>1</Notes>
  <HiddenSlides>0</HiddenSlides>
  <MMClips>1</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27</vt:i4>
      </vt:variant>
    </vt:vector>
  </HeadingPairs>
  <TitlesOfParts>
    <vt:vector size="36" baseType="lpstr">
      <vt:lpstr>Aptos</vt:lpstr>
      <vt:lpstr>Aptos Display</vt:lpstr>
      <vt:lpstr>Arial</vt:lpstr>
      <vt:lpstr>Calibri</vt:lpstr>
      <vt:lpstr>Century Gothic</vt:lpstr>
      <vt:lpstr>inherit</vt:lpstr>
      <vt:lpstr>Open Sans</vt:lpstr>
      <vt:lpstr>Office Teması</vt:lpstr>
      <vt:lpstr>Uçak İzi</vt:lpstr>
      <vt:lpstr>Yapay Zeka'ya Giriş</vt:lpstr>
      <vt:lpstr>Zeka-Akıl-Yapay Zeka</vt:lpstr>
      <vt:lpstr>Yapay Zeka</vt:lpstr>
      <vt:lpstr>Turing testi</vt:lpstr>
      <vt:lpstr>Turing testi</vt:lpstr>
      <vt:lpstr>Yapay Zekanın Tarihsel Gelişimi</vt:lpstr>
      <vt:lpstr>Yapay Zekanın Tarihsel Gelişimi</vt:lpstr>
      <vt:lpstr>Yapay Zeka Uygulama Alanları</vt:lpstr>
      <vt:lpstr>Yapay Zeka Uygulama Alanları</vt:lpstr>
      <vt:lpstr>Yapay Zeka Uygulama Alanları</vt:lpstr>
      <vt:lpstr>Yapay Zeka Uygulama Alanları</vt:lpstr>
      <vt:lpstr>Yapay Zeka Uygulama Alanları</vt:lpstr>
      <vt:lpstr>Yapay Zeka Uygulama Alanları</vt:lpstr>
      <vt:lpstr>Yapay Zeka Uygulama Alanları</vt:lpstr>
      <vt:lpstr>Yapay Zeka Uygulama Alanları</vt:lpstr>
      <vt:lpstr>Yapay Zeka Türleri</vt:lpstr>
      <vt:lpstr>Dar (Zayıf) Yapay Zeka (Artificial Narrow Intelligence - ANI)</vt:lpstr>
      <vt:lpstr>Genel (Güçlü) Yapay Zeka (Artificial General Intelligence - AGI)</vt:lpstr>
      <vt:lpstr>Süper Yapay Zeka (Artificial Super Intelligence - ASI)</vt:lpstr>
      <vt:lpstr>PowerPoint Sunusu</vt:lpstr>
      <vt:lpstr>Yapay Zeka-Makine Öğrenmesi-Derin Öğrenme</vt:lpstr>
      <vt:lpstr>PowerPoint Sunusu</vt:lpstr>
      <vt:lpstr>Yapay Zeka (Artificial Intelligence - AI)</vt:lpstr>
      <vt:lpstr>Makine Öğrenmesi (Machine Learning - ML)</vt:lpstr>
      <vt:lpstr>Derin Öğrenme (Deep Learning)</vt:lpstr>
      <vt:lpstr>Karşılaştırma</vt:lpstr>
      <vt:lpstr>PowerPoint Sunusu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Ekrem Eşref  KILINÇ</cp:lastModifiedBy>
  <cp:revision>7</cp:revision>
  <dcterms:created xsi:type="dcterms:W3CDTF">2013-01-27T09:14:16Z</dcterms:created>
  <dcterms:modified xsi:type="dcterms:W3CDTF">2026-04-05T18:28:03Z</dcterms:modified>
  <cp:category/>
</cp:coreProperties>
</file>