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8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7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2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2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2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9AF8B0-D96C-4014-90BF-6C724007A6E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45B03C0-CDC1-4087-80A3-9B4075E0B9E3}">
      <dgm:prSet/>
      <dgm:spPr/>
      <dgm:t>
        <a:bodyPr/>
        <a:lstStyle/>
        <a:p>
          <a:r>
            <a:rPr lang="en-US"/>
            <a:t>Program.cs: [STAThread] ile tekil UI iş parçacığı + Application.Run()</a:t>
          </a:r>
        </a:p>
      </dgm:t>
    </dgm:pt>
    <dgm:pt modelId="{B1A2ABF6-96AB-4539-98B7-141AB394F398}" type="parTrans" cxnId="{809A97D8-875C-43D2-885B-9CBDA68802BC}">
      <dgm:prSet/>
      <dgm:spPr/>
      <dgm:t>
        <a:bodyPr/>
        <a:lstStyle/>
        <a:p>
          <a:endParaRPr lang="en-US"/>
        </a:p>
      </dgm:t>
    </dgm:pt>
    <dgm:pt modelId="{2FAB6007-21B7-448E-9A21-A3EF4E5B0931}" type="sibTrans" cxnId="{809A97D8-875C-43D2-885B-9CBDA68802BC}">
      <dgm:prSet/>
      <dgm:spPr/>
      <dgm:t>
        <a:bodyPr/>
        <a:lstStyle/>
        <a:p>
          <a:endParaRPr lang="en-US"/>
        </a:p>
      </dgm:t>
    </dgm:pt>
    <dgm:pt modelId="{982D8CD4-8DA3-477C-A75D-87733138B350}">
      <dgm:prSet/>
      <dgm:spPr/>
      <dgm:t>
        <a:bodyPr/>
        <a:lstStyle/>
        <a:p>
          <a:r>
            <a:rPr lang="en-US"/>
            <a:t>Message Loop (WM_*) → Kontroller olaylara dönüştürür (Click, Paint, KeyDown).</a:t>
          </a:r>
        </a:p>
      </dgm:t>
    </dgm:pt>
    <dgm:pt modelId="{C5521F03-7B3D-4043-8043-CF389E30812E}" type="parTrans" cxnId="{6429E9F6-A981-45E7-B526-38F2447C687D}">
      <dgm:prSet/>
      <dgm:spPr/>
      <dgm:t>
        <a:bodyPr/>
        <a:lstStyle/>
        <a:p>
          <a:endParaRPr lang="en-US"/>
        </a:p>
      </dgm:t>
    </dgm:pt>
    <dgm:pt modelId="{18E9AFED-CBFA-4165-ABB5-067117A8A664}" type="sibTrans" cxnId="{6429E9F6-A981-45E7-B526-38F2447C687D}">
      <dgm:prSet/>
      <dgm:spPr/>
      <dgm:t>
        <a:bodyPr/>
        <a:lstStyle/>
        <a:p>
          <a:endParaRPr lang="en-US"/>
        </a:p>
      </dgm:t>
    </dgm:pt>
    <dgm:pt modelId="{20735C7B-5D42-4B85-AA7B-D1596A5534C1}">
      <dgm:prSet/>
      <dgm:spPr/>
      <dgm:t>
        <a:bodyPr/>
        <a:lstStyle/>
        <a:p>
          <a:r>
            <a:rPr lang="en-US"/>
            <a:t>Controls: Form, Panel, TextBox, DataGridView, UserControl…</a:t>
          </a:r>
        </a:p>
      </dgm:t>
    </dgm:pt>
    <dgm:pt modelId="{05842329-AF3B-42FF-9D8A-74A41BC49EFE}" type="parTrans" cxnId="{095FCA78-DB1F-4DE8-B584-A42CB6FC8D0A}">
      <dgm:prSet/>
      <dgm:spPr/>
      <dgm:t>
        <a:bodyPr/>
        <a:lstStyle/>
        <a:p>
          <a:endParaRPr lang="en-US"/>
        </a:p>
      </dgm:t>
    </dgm:pt>
    <dgm:pt modelId="{DAAA47CB-2130-4B81-B743-167494C4E06F}" type="sibTrans" cxnId="{095FCA78-DB1F-4DE8-B584-A42CB6FC8D0A}">
      <dgm:prSet/>
      <dgm:spPr/>
      <dgm:t>
        <a:bodyPr/>
        <a:lstStyle/>
        <a:p>
          <a:endParaRPr lang="en-US"/>
        </a:p>
      </dgm:t>
    </dgm:pt>
    <dgm:pt modelId="{7324F5A7-3639-43DE-BCE9-CFF2BF46D00D}">
      <dgm:prSet/>
      <dgm:spPr/>
      <dgm:t>
        <a:bodyPr/>
        <a:lstStyle/>
        <a:p>
          <a:r>
            <a:rPr lang="en-US"/>
            <a:t>GDI+ çizim: OnPaint/Graphics ile özel çizimler.</a:t>
          </a:r>
        </a:p>
      </dgm:t>
    </dgm:pt>
    <dgm:pt modelId="{FBC60D79-AC92-4530-B718-41069CBDF0A9}" type="parTrans" cxnId="{0E85D69D-C186-440E-A4E7-521080928A04}">
      <dgm:prSet/>
      <dgm:spPr/>
      <dgm:t>
        <a:bodyPr/>
        <a:lstStyle/>
        <a:p>
          <a:endParaRPr lang="en-US"/>
        </a:p>
      </dgm:t>
    </dgm:pt>
    <dgm:pt modelId="{0E6E1350-2C1C-4ED6-980A-8F5D4F114E85}" type="sibTrans" cxnId="{0E85D69D-C186-440E-A4E7-521080928A04}">
      <dgm:prSet/>
      <dgm:spPr/>
      <dgm:t>
        <a:bodyPr/>
        <a:lstStyle/>
        <a:p>
          <a:endParaRPr lang="en-US"/>
        </a:p>
      </dgm:t>
    </dgm:pt>
    <dgm:pt modelId="{47BA84B2-730F-4496-A5A4-F9F84F897C25}">
      <dgm:prSet/>
      <dgm:spPr/>
      <dgm:t>
        <a:bodyPr/>
        <a:lstStyle/>
        <a:p>
          <a:r>
            <a:rPr lang="en-US"/>
            <a:t>Invoke/BeginInvoke: UI thread kuralı (kontroller thread-safe değildir).</a:t>
          </a:r>
        </a:p>
      </dgm:t>
    </dgm:pt>
    <dgm:pt modelId="{CE5952E7-7151-47AD-ACDC-CF177A6B99BE}" type="parTrans" cxnId="{96DA3B3A-6215-48DD-A1E2-B878D4D936A3}">
      <dgm:prSet/>
      <dgm:spPr/>
      <dgm:t>
        <a:bodyPr/>
        <a:lstStyle/>
        <a:p>
          <a:endParaRPr lang="en-US"/>
        </a:p>
      </dgm:t>
    </dgm:pt>
    <dgm:pt modelId="{05F82D09-8A3B-4956-928D-880156BB8E7A}" type="sibTrans" cxnId="{96DA3B3A-6215-48DD-A1E2-B878D4D936A3}">
      <dgm:prSet/>
      <dgm:spPr/>
      <dgm:t>
        <a:bodyPr/>
        <a:lstStyle/>
        <a:p>
          <a:endParaRPr lang="en-US"/>
        </a:p>
      </dgm:t>
    </dgm:pt>
    <dgm:pt modelId="{59DEB09B-F82E-4509-A5FF-F278C829FC66}" type="pres">
      <dgm:prSet presAssocID="{F49AF8B0-D96C-4014-90BF-6C724007A6E2}" presName="root" presStyleCnt="0">
        <dgm:presLayoutVars>
          <dgm:dir/>
          <dgm:resizeHandles val="exact"/>
        </dgm:presLayoutVars>
      </dgm:prSet>
      <dgm:spPr/>
    </dgm:pt>
    <dgm:pt modelId="{4DA7C10D-C56F-4146-BE99-C5301D82C7FC}" type="pres">
      <dgm:prSet presAssocID="{E45B03C0-CDC1-4087-80A3-9B4075E0B9E3}" presName="compNode" presStyleCnt="0"/>
      <dgm:spPr/>
    </dgm:pt>
    <dgm:pt modelId="{1A81C51F-F366-42F1-B501-6A24F7E7D6EB}" type="pres">
      <dgm:prSet presAssocID="{E45B03C0-CDC1-4087-80A3-9B4075E0B9E3}" presName="bgRect" presStyleLbl="bgShp" presStyleIdx="0" presStyleCnt="5"/>
      <dgm:spPr/>
    </dgm:pt>
    <dgm:pt modelId="{5DFDB7DD-B45A-47BA-9A94-48CC2E22C6AE}" type="pres">
      <dgm:prSet presAssocID="{E45B03C0-CDC1-4087-80A3-9B4075E0B9E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261F5B54-210F-4234-BC3D-FBB378BF36FC}" type="pres">
      <dgm:prSet presAssocID="{E45B03C0-CDC1-4087-80A3-9B4075E0B9E3}" presName="spaceRect" presStyleCnt="0"/>
      <dgm:spPr/>
    </dgm:pt>
    <dgm:pt modelId="{4E04E33E-22FD-4E77-AEC9-A875B6F61378}" type="pres">
      <dgm:prSet presAssocID="{E45B03C0-CDC1-4087-80A3-9B4075E0B9E3}" presName="parTx" presStyleLbl="revTx" presStyleIdx="0" presStyleCnt="5">
        <dgm:presLayoutVars>
          <dgm:chMax val="0"/>
          <dgm:chPref val="0"/>
        </dgm:presLayoutVars>
      </dgm:prSet>
      <dgm:spPr/>
    </dgm:pt>
    <dgm:pt modelId="{BF4D9F1A-C0EC-4E75-80A8-6F5F1071424E}" type="pres">
      <dgm:prSet presAssocID="{2FAB6007-21B7-448E-9A21-A3EF4E5B0931}" presName="sibTrans" presStyleCnt="0"/>
      <dgm:spPr/>
    </dgm:pt>
    <dgm:pt modelId="{46B8AC7C-92E9-4FD4-9E72-105B05EBAEDA}" type="pres">
      <dgm:prSet presAssocID="{982D8CD4-8DA3-477C-A75D-87733138B350}" presName="compNode" presStyleCnt="0"/>
      <dgm:spPr/>
    </dgm:pt>
    <dgm:pt modelId="{427DF440-F84C-4D4D-A7A6-383F100FE78A}" type="pres">
      <dgm:prSet presAssocID="{982D8CD4-8DA3-477C-A75D-87733138B350}" presName="bgRect" presStyleLbl="bgShp" presStyleIdx="1" presStyleCnt="5"/>
      <dgm:spPr/>
    </dgm:pt>
    <dgm:pt modelId="{C89A3DA0-9EC3-4716-A8F7-72BB0ACB8692}" type="pres">
      <dgm:prSet presAssocID="{982D8CD4-8DA3-477C-A75D-87733138B350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rge paint brush"/>
        </a:ext>
      </dgm:extLst>
    </dgm:pt>
    <dgm:pt modelId="{0F9055E3-2AFD-4108-95D4-1D4B9321CDD3}" type="pres">
      <dgm:prSet presAssocID="{982D8CD4-8DA3-477C-A75D-87733138B350}" presName="spaceRect" presStyleCnt="0"/>
      <dgm:spPr/>
    </dgm:pt>
    <dgm:pt modelId="{AE80E882-CE77-4F3F-898A-D0096D23FC58}" type="pres">
      <dgm:prSet presAssocID="{982D8CD4-8DA3-477C-A75D-87733138B350}" presName="parTx" presStyleLbl="revTx" presStyleIdx="1" presStyleCnt="5">
        <dgm:presLayoutVars>
          <dgm:chMax val="0"/>
          <dgm:chPref val="0"/>
        </dgm:presLayoutVars>
      </dgm:prSet>
      <dgm:spPr/>
    </dgm:pt>
    <dgm:pt modelId="{0A2456AC-3259-44D9-90D2-E972F6BC78AC}" type="pres">
      <dgm:prSet presAssocID="{18E9AFED-CBFA-4165-ABB5-067117A8A664}" presName="sibTrans" presStyleCnt="0"/>
      <dgm:spPr/>
    </dgm:pt>
    <dgm:pt modelId="{E6567AA7-D63D-4B39-B35B-21B78342B506}" type="pres">
      <dgm:prSet presAssocID="{20735C7B-5D42-4B85-AA7B-D1596A5534C1}" presName="compNode" presStyleCnt="0"/>
      <dgm:spPr/>
    </dgm:pt>
    <dgm:pt modelId="{61AF2118-82CE-4759-BB5F-94C844783E1A}" type="pres">
      <dgm:prSet presAssocID="{20735C7B-5D42-4B85-AA7B-D1596A5534C1}" presName="bgRect" presStyleLbl="bgShp" presStyleIdx="2" presStyleCnt="5"/>
      <dgm:spPr/>
    </dgm:pt>
    <dgm:pt modelId="{E7B00504-19A3-41CB-8CBC-79E54BE66169}" type="pres">
      <dgm:prSet presAssocID="{20735C7B-5D42-4B85-AA7B-D1596A5534C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yerarşi"/>
        </a:ext>
      </dgm:extLst>
    </dgm:pt>
    <dgm:pt modelId="{B1E6A1A5-851B-4259-A4DE-0964BF90A6EB}" type="pres">
      <dgm:prSet presAssocID="{20735C7B-5D42-4B85-AA7B-D1596A5534C1}" presName="spaceRect" presStyleCnt="0"/>
      <dgm:spPr/>
    </dgm:pt>
    <dgm:pt modelId="{542A4A78-BA62-4FA2-B1C6-F1EF842C5CEF}" type="pres">
      <dgm:prSet presAssocID="{20735C7B-5D42-4B85-AA7B-D1596A5534C1}" presName="parTx" presStyleLbl="revTx" presStyleIdx="2" presStyleCnt="5">
        <dgm:presLayoutVars>
          <dgm:chMax val="0"/>
          <dgm:chPref val="0"/>
        </dgm:presLayoutVars>
      </dgm:prSet>
      <dgm:spPr/>
    </dgm:pt>
    <dgm:pt modelId="{C6AFE79C-B854-45EB-BD48-E4391AACB064}" type="pres">
      <dgm:prSet presAssocID="{DAAA47CB-2130-4B81-B743-167494C4E06F}" presName="sibTrans" presStyleCnt="0"/>
      <dgm:spPr/>
    </dgm:pt>
    <dgm:pt modelId="{F091E1ED-F783-4CDC-BE49-77A9CB1E7823}" type="pres">
      <dgm:prSet presAssocID="{7324F5A7-3639-43DE-BCE9-CFF2BF46D00D}" presName="compNode" presStyleCnt="0"/>
      <dgm:spPr/>
    </dgm:pt>
    <dgm:pt modelId="{38A3324D-4F6A-4B49-B32A-479F74C2EA44}" type="pres">
      <dgm:prSet presAssocID="{7324F5A7-3639-43DE-BCE9-CFF2BF46D00D}" presName="bgRect" presStyleLbl="bgShp" presStyleIdx="3" presStyleCnt="5"/>
      <dgm:spPr/>
    </dgm:pt>
    <dgm:pt modelId="{45B4C0D3-D3F7-4CF3-A17B-2B3B6BA56FDD}" type="pres">
      <dgm:prSet presAssocID="{7324F5A7-3639-43DE-BCE9-CFF2BF46D00D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urşun kalem"/>
        </a:ext>
      </dgm:extLst>
    </dgm:pt>
    <dgm:pt modelId="{8E12887F-A00B-42C3-AECE-241603DB9CDE}" type="pres">
      <dgm:prSet presAssocID="{7324F5A7-3639-43DE-BCE9-CFF2BF46D00D}" presName="spaceRect" presStyleCnt="0"/>
      <dgm:spPr/>
    </dgm:pt>
    <dgm:pt modelId="{D61014BF-5003-4BC4-897F-B368F46E2DCE}" type="pres">
      <dgm:prSet presAssocID="{7324F5A7-3639-43DE-BCE9-CFF2BF46D00D}" presName="parTx" presStyleLbl="revTx" presStyleIdx="3" presStyleCnt="5">
        <dgm:presLayoutVars>
          <dgm:chMax val="0"/>
          <dgm:chPref val="0"/>
        </dgm:presLayoutVars>
      </dgm:prSet>
      <dgm:spPr/>
    </dgm:pt>
    <dgm:pt modelId="{EE6744F7-BB74-4B6A-AF40-6F43881F3C25}" type="pres">
      <dgm:prSet presAssocID="{0E6E1350-2C1C-4ED6-980A-8F5D4F114E85}" presName="sibTrans" presStyleCnt="0"/>
      <dgm:spPr/>
    </dgm:pt>
    <dgm:pt modelId="{D60CD388-84AF-41A2-BFB3-FEE6DE1FBC2C}" type="pres">
      <dgm:prSet presAssocID="{47BA84B2-730F-4496-A5A4-F9F84F897C25}" presName="compNode" presStyleCnt="0"/>
      <dgm:spPr/>
    </dgm:pt>
    <dgm:pt modelId="{170B92ED-89D9-466E-B336-2FA77B142E10}" type="pres">
      <dgm:prSet presAssocID="{47BA84B2-730F-4496-A5A4-F9F84F897C25}" presName="bgRect" presStyleLbl="bgShp" presStyleIdx="4" presStyleCnt="5"/>
      <dgm:spPr/>
    </dgm:pt>
    <dgm:pt modelId="{88C410CF-EF34-4467-8B8F-21CA6590276E}" type="pres">
      <dgm:prSet presAssocID="{47BA84B2-730F-4496-A5A4-F9F84F897C2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kış Çizelgesi"/>
        </a:ext>
      </dgm:extLst>
    </dgm:pt>
    <dgm:pt modelId="{BDD5CD79-C825-484B-A360-A32880DD73BF}" type="pres">
      <dgm:prSet presAssocID="{47BA84B2-730F-4496-A5A4-F9F84F897C25}" presName="spaceRect" presStyleCnt="0"/>
      <dgm:spPr/>
    </dgm:pt>
    <dgm:pt modelId="{31C5BC18-7A6A-4687-9A3B-8B44E2FACCF6}" type="pres">
      <dgm:prSet presAssocID="{47BA84B2-730F-4496-A5A4-F9F84F897C2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F3EC409-9355-4BAE-B807-77F3006F7189}" type="presOf" srcId="{7324F5A7-3639-43DE-BCE9-CFF2BF46D00D}" destId="{D61014BF-5003-4BC4-897F-B368F46E2DCE}" srcOrd="0" destOrd="0" presId="urn:microsoft.com/office/officeart/2018/2/layout/IconVerticalSolidList"/>
    <dgm:cxn modelId="{96DA3B3A-6215-48DD-A1E2-B878D4D936A3}" srcId="{F49AF8B0-D96C-4014-90BF-6C724007A6E2}" destId="{47BA84B2-730F-4496-A5A4-F9F84F897C25}" srcOrd="4" destOrd="0" parTransId="{CE5952E7-7151-47AD-ACDC-CF177A6B99BE}" sibTransId="{05F82D09-8A3B-4956-928D-880156BB8E7A}"/>
    <dgm:cxn modelId="{457E1063-C6DD-4CD8-9F21-2413EACAF586}" type="presOf" srcId="{20735C7B-5D42-4B85-AA7B-D1596A5534C1}" destId="{542A4A78-BA62-4FA2-B1C6-F1EF842C5CEF}" srcOrd="0" destOrd="0" presId="urn:microsoft.com/office/officeart/2018/2/layout/IconVerticalSolidList"/>
    <dgm:cxn modelId="{095FCA78-DB1F-4DE8-B584-A42CB6FC8D0A}" srcId="{F49AF8B0-D96C-4014-90BF-6C724007A6E2}" destId="{20735C7B-5D42-4B85-AA7B-D1596A5534C1}" srcOrd="2" destOrd="0" parTransId="{05842329-AF3B-42FF-9D8A-74A41BC49EFE}" sibTransId="{DAAA47CB-2130-4B81-B743-167494C4E06F}"/>
    <dgm:cxn modelId="{C4FEAB79-605B-4758-990A-8D28CFC8DA62}" type="presOf" srcId="{F49AF8B0-D96C-4014-90BF-6C724007A6E2}" destId="{59DEB09B-F82E-4509-A5FF-F278C829FC66}" srcOrd="0" destOrd="0" presId="urn:microsoft.com/office/officeart/2018/2/layout/IconVerticalSolidList"/>
    <dgm:cxn modelId="{EBF45E89-7D49-4230-89C9-B82EC949C36D}" type="presOf" srcId="{982D8CD4-8DA3-477C-A75D-87733138B350}" destId="{AE80E882-CE77-4F3F-898A-D0096D23FC58}" srcOrd="0" destOrd="0" presId="urn:microsoft.com/office/officeart/2018/2/layout/IconVerticalSolidList"/>
    <dgm:cxn modelId="{0E85D69D-C186-440E-A4E7-521080928A04}" srcId="{F49AF8B0-D96C-4014-90BF-6C724007A6E2}" destId="{7324F5A7-3639-43DE-BCE9-CFF2BF46D00D}" srcOrd="3" destOrd="0" parTransId="{FBC60D79-AC92-4530-B718-41069CBDF0A9}" sibTransId="{0E6E1350-2C1C-4ED6-980A-8F5D4F114E85}"/>
    <dgm:cxn modelId="{809A97D8-875C-43D2-885B-9CBDA68802BC}" srcId="{F49AF8B0-D96C-4014-90BF-6C724007A6E2}" destId="{E45B03C0-CDC1-4087-80A3-9B4075E0B9E3}" srcOrd="0" destOrd="0" parTransId="{B1A2ABF6-96AB-4539-98B7-141AB394F398}" sibTransId="{2FAB6007-21B7-448E-9A21-A3EF4E5B0931}"/>
    <dgm:cxn modelId="{22607CDF-AE3D-4850-AF5D-B4594BD9ECFA}" type="presOf" srcId="{E45B03C0-CDC1-4087-80A3-9B4075E0B9E3}" destId="{4E04E33E-22FD-4E77-AEC9-A875B6F61378}" srcOrd="0" destOrd="0" presId="urn:microsoft.com/office/officeart/2018/2/layout/IconVerticalSolidList"/>
    <dgm:cxn modelId="{823F49E3-C300-40A3-8541-03EDFFEC8865}" type="presOf" srcId="{47BA84B2-730F-4496-A5A4-F9F84F897C25}" destId="{31C5BC18-7A6A-4687-9A3B-8B44E2FACCF6}" srcOrd="0" destOrd="0" presId="urn:microsoft.com/office/officeart/2018/2/layout/IconVerticalSolidList"/>
    <dgm:cxn modelId="{6429E9F6-A981-45E7-B526-38F2447C687D}" srcId="{F49AF8B0-D96C-4014-90BF-6C724007A6E2}" destId="{982D8CD4-8DA3-477C-A75D-87733138B350}" srcOrd="1" destOrd="0" parTransId="{C5521F03-7B3D-4043-8043-CF389E30812E}" sibTransId="{18E9AFED-CBFA-4165-ABB5-067117A8A664}"/>
    <dgm:cxn modelId="{AB27A425-A0ED-4034-8AB1-66B0F5F5C78A}" type="presParOf" srcId="{59DEB09B-F82E-4509-A5FF-F278C829FC66}" destId="{4DA7C10D-C56F-4146-BE99-C5301D82C7FC}" srcOrd="0" destOrd="0" presId="urn:microsoft.com/office/officeart/2018/2/layout/IconVerticalSolidList"/>
    <dgm:cxn modelId="{17B85BB9-0F63-4251-8956-9EF51125237F}" type="presParOf" srcId="{4DA7C10D-C56F-4146-BE99-C5301D82C7FC}" destId="{1A81C51F-F366-42F1-B501-6A24F7E7D6EB}" srcOrd="0" destOrd="0" presId="urn:microsoft.com/office/officeart/2018/2/layout/IconVerticalSolidList"/>
    <dgm:cxn modelId="{5BC606BE-2834-49C7-BC32-7B9488805891}" type="presParOf" srcId="{4DA7C10D-C56F-4146-BE99-C5301D82C7FC}" destId="{5DFDB7DD-B45A-47BA-9A94-48CC2E22C6AE}" srcOrd="1" destOrd="0" presId="urn:microsoft.com/office/officeart/2018/2/layout/IconVerticalSolidList"/>
    <dgm:cxn modelId="{53C9834D-D1C6-463B-9C73-30112EED506E}" type="presParOf" srcId="{4DA7C10D-C56F-4146-BE99-C5301D82C7FC}" destId="{261F5B54-210F-4234-BC3D-FBB378BF36FC}" srcOrd="2" destOrd="0" presId="urn:microsoft.com/office/officeart/2018/2/layout/IconVerticalSolidList"/>
    <dgm:cxn modelId="{271FA160-748F-4FF5-9DDF-B5375468C88F}" type="presParOf" srcId="{4DA7C10D-C56F-4146-BE99-C5301D82C7FC}" destId="{4E04E33E-22FD-4E77-AEC9-A875B6F61378}" srcOrd="3" destOrd="0" presId="urn:microsoft.com/office/officeart/2018/2/layout/IconVerticalSolidList"/>
    <dgm:cxn modelId="{727672B8-9891-4284-9209-CBF121587560}" type="presParOf" srcId="{59DEB09B-F82E-4509-A5FF-F278C829FC66}" destId="{BF4D9F1A-C0EC-4E75-80A8-6F5F1071424E}" srcOrd="1" destOrd="0" presId="urn:microsoft.com/office/officeart/2018/2/layout/IconVerticalSolidList"/>
    <dgm:cxn modelId="{1EFDC639-1A27-46B1-84A4-6BA234A01BDD}" type="presParOf" srcId="{59DEB09B-F82E-4509-A5FF-F278C829FC66}" destId="{46B8AC7C-92E9-4FD4-9E72-105B05EBAEDA}" srcOrd="2" destOrd="0" presId="urn:microsoft.com/office/officeart/2018/2/layout/IconVerticalSolidList"/>
    <dgm:cxn modelId="{9703FE0F-4162-4F6D-8B78-9C53837055A3}" type="presParOf" srcId="{46B8AC7C-92E9-4FD4-9E72-105B05EBAEDA}" destId="{427DF440-F84C-4D4D-A7A6-383F100FE78A}" srcOrd="0" destOrd="0" presId="urn:microsoft.com/office/officeart/2018/2/layout/IconVerticalSolidList"/>
    <dgm:cxn modelId="{769C2E5B-9191-4A15-9A6E-B1E4E78F9467}" type="presParOf" srcId="{46B8AC7C-92E9-4FD4-9E72-105B05EBAEDA}" destId="{C89A3DA0-9EC3-4716-A8F7-72BB0ACB8692}" srcOrd="1" destOrd="0" presId="urn:microsoft.com/office/officeart/2018/2/layout/IconVerticalSolidList"/>
    <dgm:cxn modelId="{8CCE84F2-098D-45C2-95AD-7EE5A7C675D2}" type="presParOf" srcId="{46B8AC7C-92E9-4FD4-9E72-105B05EBAEDA}" destId="{0F9055E3-2AFD-4108-95D4-1D4B9321CDD3}" srcOrd="2" destOrd="0" presId="urn:microsoft.com/office/officeart/2018/2/layout/IconVerticalSolidList"/>
    <dgm:cxn modelId="{FE6FA69F-0C13-4DF7-9B69-C24383C3B45B}" type="presParOf" srcId="{46B8AC7C-92E9-4FD4-9E72-105B05EBAEDA}" destId="{AE80E882-CE77-4F3F-898A-D0096D23FC58}" srcOrd="3" destOrd="0" presId="urn:microsoft.com/office/officeart/2018/2/layout/IconVerticalSolidList"/>
    <dgm:cxn modelId="{AFA63156-290D-49D8-8C74-EDE83216150B}" type="presParOf" srcId="{59DEB09B-F82E-4509-A5FF-F278C829FC66}" destId="{0A2456AC-3259-44D9-90D2-E972F6BC78AC}" srcOrd="3" destOrd="0" presId="urn:microsoft.com/office/officeart/2018/2/layout/IconVerticalSolidList"/>
    <dgm:cxn modelId="{7966E74C-8699-48A6-AD0E-DBAF9F4688C4}" type="presParOf" srcId="{59DEB09B-F82E-4509-A5FF-F278C829FC66}" destId="{E6567AA7-D63D-4B39-B35B-21B78342B506}" srcOrd="4" destOrd="0" presId="urn:microsoft.com/office/officeart/2018/2/layout/IconVerticalSolidList"/>
    <dgm:cxn modelId="{C8261E3C-11A7-4D1D-8576-4CB268D479FC}" type="presParOf" srcId="{E6567AA7-D63D-4B39-B35B-21B78342B506}" destId="{61AF2118-82CE-4759-BB5F-94C844783E1A}" srcOrd="0" destOrd="0" presId="urn:microsoft.com/office/officeart/2018/2/layout/IconVerticalSolidList"/>
    <dgm:cxn modelId="{195B7A88-5F85-4300-AE26-A5DEE8060EAF}" type="presParOf" srcId="{E6567AA7-D63D-4B39-B35B-21B78342B506}" destId="{E7B00504-19A3-41CB-8CBC-79E54BE66169}" srcOrd="1" destOrd="0" presId="urn:microsoft.com/office/officeart/2018/2/layout/IconVerticalSolidList"/>
    <dgm:cxn modelId="{915E6B48-F5D6-4820-A7B4-7A667A0F8631}" type="presParOf" srcId="{E6567AA7-D63D-4B39-B35B-21B78342B506}" destId="{B1E6A1A5-851B-4259-A4DE-0964BF90A6EB}" srcOrd="2" destOrd="0" presId="urn:microsoft.com/office/officeart/2018/2/layout/IconVerticalSolidList"/>
    <dgm:cxn modelId="{61F11B20-A9F7-4A66-8002-9EFBFBFE2914}" type="presParOf" srcId="{E6567AA7-D63D-4B39-B35B-21B78342B506}" destId="{542A4A78-BA62-4FA2-B1C6-F1EF842C5CEF}" srcOrd="3" destOrd="0" presId="urn:microsoft.com/office/officeart/2018/2/layout/IconVerticalSolidList"/>
    <dgm:cxn modelId="{BBB64EC3-BD5E-4574-9E90-190FF4EB46F1}" type="presParOf" srcId="{59DEB09B-F82E-4509-A5FF-F278C829FC66}" destId="{C6AFE79C-B854-45EB-BD48-E4391AACB064}" srcOrd="5" destOrd="0" presId="urn:microsoft.com/office/officeart/2018/2/layout/IconVerticalSolidList"/>
    <dgm:cxn modelId="{5240F40F-92A7-4E77-8BA7-15EBE9177A50}" type="presParOf" srcId="{59DEB09B-F82E-4509-A5FF-F278C829FC66}" destId="{F091E1ED-F783-4CDC-BE49-77A9CB1E7823}" srcOrd="6" destOrd="0" presId="urn:microsoft.com/office/officeart/2018/2/layout/IconVerticalSolidList"/>
    <dgm:cxn modelId="{4C4B0261-4593-48A3-A310-A14079861CB7}" type="presParOf" srcId="{F091E1ED-F783-4CDC-BE49-77A9CB1E7823}" destId="{38A3324D-4F6A-4B49-B32A-479F74C2EA44}" srcOrd="0" destOrd="0" presId="urn:microsoft.com/office/officeart/2018/2/layout/IconVerticalSolidList"/>
    <dgm:cxn modelId="{4848B924-1ECC-42C5-A0E7-F3C4D9E492DE}" type="presParOf" srcId="{F091E1ED-F783-4CDC-BE49-77A9CB1E7823}" destId="{45B4C0D3-D3F7-4CF3-A17B-2B3B6BA56FDD}" srcOrd="1" destOrd="0" presId="urn:microsoft.com/office/officeart/2018/2/layout/IconVerticalSolidList"/>
    <dgm:cxn modelId="{1F6A4687-119D-4885-9812-C61798C2A52C}" type="presParOf" srcId="{F091E1ED-F783-4CDC-BE49-77A9CB1E7823}" destId="{8E12887F-A00B-42C3-AECE-241603DB9CDE}" srcOrd="2" destOrd="0" presId="urn:microsoft.com/office/officeart/2018/2/layout/IconVerticalSolidList"/>
    <dgm:cxn modelId="{44DCCA42-F0CA-4740-9E71-5BCEB3C5F847}" type="presParOf" srcId="{F091E1ED-F783-4CDC-BE49-77A9CB1E7823}" destId="{D61014BF-5003-4BC4-897F-B368F46E2DCE}" srcOrd="3" destOrd="0" presId="urn:microsoft.com/office/officeart/2018/2/layout/IconVerticalSolidList"/>
    <dgm:cxn modelId="{1DEE773C-B012-4A1B-9882-5BD0BE6E04F2}" type="presParOf" srcId="{59DEB09B-F82E-4509-A5FF-F278C829FC66}" destId="{EE6744F7-BB74-4B6A-AF40-6F43881F3C25}" srcOrd="7" destOrd="0" presId="urn:microsoft.com/office/officeart/2018/2/layout/IconVerticalSolidList"/>
    <dgm:cxn modelId="{9D79D826-A3F9-45AB-AD12-31F880E2119F}" type="presParOf" srcId="{59DEB09B-F82E-4509-A5FF-F278C829FC66}" destId="{D60CD388-84AF-41A2-BFB3-FEE6DE1FBC2C}" srcOrd="8" destOrd="0" presId="urn:microsoft.com/office/officeart/2018/2/layout/IconVerticalSolidList"/>
    <dgm:cxn modelId="{4F9F8A9F-20E3-46CE-A8D2-736432B88B3B}" type="presParOf" srcId="{D60CD388-84AF-41A2-BFB3-FEE6DE1FBC2C}" destId="{170B92ED-89D9-466E-B336-2FA77B142E10}" srcOrd="0" destOrd="0" presId="urn:microsoft.com/office/officeart/2018/2/layout/IconVerticalSolidList"/>
    <dgm:cxn modelId="{7C4756E3-77E7-4AA9-B641-79D628CD241F}" type="presParOf" srcId="{D60CD388-84AF-41A2-BFB3-FEE6DE1FBC2C}" destId="{88C410CF-EF34-4467-8B8F-21CA6590276E}" srcOrd="1" destOrd="0" presId="urn:microsoft.com/office/officeart/2018/2/layout/IconVerticalSolidList"/>
    <dgm:cxn modelId="{78CBC77C-1338-4991-85A2-F05BFB9A0586}" type="presParOf" srcId="{D60CD388-84AF-41A2-BFB3-FEE6DE1FBC2C}" destId="{BDD5CD79-C825-484B-A360-A32880DD73BF}" srcOrd="2" destOrd="0" presId="urn:microsoft.com/office/officeart/2018/2/layout/IconVerticalSolidList"/>
    <dgm:cxn modelId="{B99519C8-73F3-468F-8A33-88A4096CB259}" type="presParOf" srcId="{D60CD388-84AF-41A2-BFB3-FEE6DE1FBC2C}" destId="{31C5BC18-7A6A-4687-9A3B-8B44E2FACCF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02848D2-273C-46E5-B0F7-1EAE9FB69EC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50DF4E-0EBE-4633-90F8-EF80B6CBE77A}">
      <dgm:prSet/>
      <dgm:spPr/>
      <dgm:t>
        <a:bodyPr/>
        <a:lstStyle/>
        <a:p>
          <a:r>
            <a:rPr lang="en-US"/>
            <a:t>WinForms: Hızlı, basit; WPF: esnek, güçlü ve modern UI için ideal.</a:t>
          </a:r>
        </a:p>
      </dgm:t>
    </dgm:pt>
    <dgm:pt modelId="{486081EF-2F50-4E71-84F3-99876FEB98A7}" type="parTrans" cxnId="{51EEAC93-56D8-4DF2-AD63-1F860518A87B}">
      <dgm:prSet/>
      <dgm:spPr/>
      <dgm:t>
        <a:bodyPr/>
        <a:lstStyle/>
        <a:p>
          <a:endParaRPr lang="en-US"/>
        </a:p>
      </dgm:t>
    </dgm:pt>
    <dgm:pt modelId="{13119691-1923-4043-B13A-B92A944D1A2F}" type="sibTrans" cxnId="{51EEAC93-56D8-4DF2-AD63-1F860518A87B}">
      <dgm:prSet/>
      <dgm:spPr/>
      <dgm:t>
        <a:bodyPr/>
        <a:lstStyle/>
        <a:p>
          <a:endParaRPr lang="en-US"/>
        </a:p>
      </dgm:t>
    </dgm:pt>
    <dgm:pt modelId="{6D4F4CA2-95F1-47A6-B579-ABDDD8ECA557}">
      <dgm:prSet/>
      <dgm:spPr/>
      <dgm:t>
        <a:bodyPr/>
        <a:lstStyle/>
        <a:p>
          <a:r>
            <a:rPr lang="en-US"/>
            <a:t>.NET Core/5/6/7/8 ile her ikisi de Windows’ta desteklenir.</a:t>
          </a:r>
        </a:p>
      </dgm:t>
    </dgm:pt>
    <dgm:pt modelId="{2892D6B3-8658-4A28-82A9-B4996BA84CDD}" type="parTrans" cxnId="{B497148E-4FBE-4F2D-B3E5-AA8AA4CE32C1}">
      <dgm:prSet/>
      <dgm:spPr/>
      <dgm:t>
        <a:bodyPr/>
        <a:lstStyle/>
        <a:p>
          <a:endParaRPr lang="en-US"/>
        </a:p>
      </dgm:t>
    </dgm:pt>
    <dgm:pt modelId="{91C27351-037C-41BF-96ED-353D8BC811C9}" type="sibTrans" cxnId="{B497148E-4FBE-4F2D-B3E5-AA8AA4CE32C1}">
      <dgm:prSet/>
      <dgm:spPr/>
      <dgm:t>
        <a:bodyPr/>
        <a:lstStyle/>
        <a:p>
          <a:endParaRPr lang="en-US"/>
        </a:p>
      </dgm:t>
    </dgm:pt>
    <dgm:pt modelId="{3195557D-4B2A-4A56-8D37-A6F7DB9EF0FE}">
      <dgm:prSet/>
      <dgm:spPr/>
      <dgm:t>
        <a:bodyPr/>
        <a:lstStyle/>
        <a:p>
          <a:r>
            <a:rPr lang="en-US"/>
            <a:t>Uzun ömürlü, modüler ve test edilebilir ürünler için WPF + MVVM önerilir.</a:t>
          </a:r>
        </a:p>
      </dgm:t>
    </dgm:pt>
    <dgm:pt modelId="{D667613E-DDB5-4761-99E9-9078E6E1A0BC}" type="parTrans" cxnId="{5E459F6D-7547-4A5D-ACD2-517DD3819B70}">
      <dgm:prSet/>
      <dgm:spPr/>
      <dgm:t>
        <a:bodyPr/>
        <a:lstStyle/>
        <a:p>
          <a:endParaRPr lang="en-US"/>
        </a:p>
      </dgm:t>
    </dgm:pt>
    <dgm:pt modelId="{A1F6C83A-1C5A-4336-9A96-857A93B2BD64}" type="sibTrans" cxnId="{5E459F6D-7547-4A5D-ACD2-517DD3819B70}">
      <dgm:prSet/>
      <dgm:spPr/>
      <dgm:t>
        <a:bodyPr/>
        <a:lstStyle/>
        <a:p>
          <a:endParaRPr lang="en-US"/>
        </a:p>
      </dgm:t>
    </dgm:pt>
    <dgm:pt modelId="{29DB9D63-48F1-4A7A-A477-152104D750B1}" type="pres">
      <dgm:prSet presAssocID="{002848D2-273C-46E5-B0F7-1EAE9FB69EC7}" presName="linear" presStyleCnt="0">
        <dgm:presLayoutVars>
          <dgm:animLvl val="lvl"/>
          <dgm:resizeHandles val="exact"/>
        </dgm:presLayoutVars>
      </dgm:prSet>
      <dgm:spPr/>
    </dgm:pt>
    <dgm:pt modelId="{93B82BED-6B0F-43F3-853E-7E9317E60F21}" type="pres">
      <dgm:prSet presAssocID="{AE50DF4E-0EBE-4633-90F8-EF80B6CBE77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8A46C11-9200-4FC0-BF8B-368E5A153FF8}" type="pres">
      <dgm:prSet presAssocID="{13119691-1923-4043-B13A-B92A944D1A2F}" presName="spacer" presStyleCnt="0"/>
      <dgm:spPr/>
    </dgm:pt>
    <dgm:pt modelId="{0085B578-5916-4620-B3FB-CEA32568BDDC}" type="pres">
      <dgm:prSet presAssocID="{6D4F4CA2-95F1-47A6-B579-ABDDD8ECA55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B23C192-B2BC-4F53-8909-6FDEEC9E39AE}" type="pres">
      <dgm:prSet presAssocID="{91C27351-037C-41BF-96ED-353D8BC811C9}" presName="spacer" presStyleCnt="0"/>
      <dgm:spPr/>
    </dgm:pt>
    <dgm:pt modelId="{7270E2B5-8C05-47EF-B7F2-E4EA1CDFF89C}" type="pres">
      <dgm:prSet presAssocID="{3195557D-4B2A-4A56-8D37-A6F7DB9EF0F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E459F6D-7547-4A5D-ACD2-517DD3819B70}" srcId="{002848D2-273C-46E5-B0F7-1EAE9FB69EC7}" destId="{3195557D-4B2A-4A56-8D37-A6F7DB9EF0FE}" srcOrd="2" destOrd="0" parTransId="{D667613E-DDB5-4761-99E9-9078E6E1A0BC}" sibTransId="{A1F6C83A-1C5A-4336-9A96-857A93B2BD64}"/>
    <dgm:cxn modelId="{919EA78A-D4F2-4AB2-880D-F8B551D785D8}" type="presOf" srcId="{3195557D-4B2A-4A56-8D37-A6F7DB9EF0FE}" destId="{7270E2B5-8C05-47EF-B7F2-E4EA1CDFF89C}" srcOrd="0" destOrd="0" presId="urn:microsoft.com/office/officeart/2005/8/layout/vList2"/>
    <dgm:cxn modelId="{B497148E-4FBE-4F2D-B3E5-AA8AA4CE32C1}" srcId="{002848D2-273C-46E5-B0F7-1EAE9FB69EC7}" destId="{6D4F4CA2-95F1-47A6-B579-ABDDD8ECA557}" srcOrd="1" destOrd="0" parTransId="{2892D6B3-8658-4A28-82A9-B4996BA84CDD}" sibTransId="{91C27351-037C-41BF-96ED-353D8BC811C9}"/>
    <dgm:cxn modelId="{51EEAC93-56D8-4DF2-AD63-1F860518A87B}" srcId="{002848D2-273C-46E5-B0F7-1EAE9FB69EC7}" destId="{AE50DF4E-0EBE-4633-90F8-EF80B6CBE77A}" srcOrd="0" destOrd="0" parTransId="{486081EF-2F50-4E71-84F3-99876FEB98A7}" sibTransId="{13119691-1923-4043-B13A-B92A944D1A2F}"/>
    <dgm:cxn modelId="{7F89FB95-9A36-4CC2-B84A-B3594652CD73}" type="presOf" srcId="{AE50DF4E-0EBE-4633-90F8-EF80B6CBE77A}" destId="{93B82BED-6B0F-43F3-853E-7E9317E60F21}" srcOrd="0" destOrd="0" presId="urn:microsoft.com/office/officeart/2005/8/layout/vList2"/>
    <dgm:cxn modelId="{328DA2D7-8739-4F7C-ACA9-2A1788527645}" type="presOf" srcId="{6D4F4CA2-95F1-47A6-B579-ABDDD8ECA557}" destId="{0085B578-5916-4620-B3FB-CEA32568BDDC}" srcOrd="0" destOrd="0" presId="urn:microsoft.com/office/officeart/2005/8/layout/vList2"/>
    <dgm:cxn modelId="{60AB06E3-ACDB-4538-8E7F-73169B8275D7}" type="presOf" srcId="{002848D2-273C-46E5-B0F7-1EAE9FB69EC7}" destId="{29DB9D63-48F1-4A7A-A477-152104D750B1}" srcOrd="0" destOrd="0" presId="urn:microsoft.com/office/officeart/2005/8/layout/vList2"/>
    <dgm:cxn modelId="{33ADDAD4-519A-4660-8CEB-B92E07136B81}" type="presParOf" srcId="{29DB9D63-48F1-4A7A-A477-152104D750B1}" destId="{93B82BED-6B0F-43F3-853E-7E9317E60F21}" srcOrd="0" destOrd="0" presId="urn:microsoft.com/office/officeart/2005/8/layout/vList2"/>
    <dgm:cxn modelId="{8251013F-9DBB-47B2-B796-0A294E914D16}" type="presParOf" srcId="{29DB9D63-48F1-4A7A-A477-152104D750B1}" destId="{68A46C11-9200-4FC0-BF8B-368E5A153FF8}" srcOrd="1" destOrd="0" presId="urn:microsoft.com/office/officeart/2005/8/layout/vList2"/>
    <dgm:cxn modelId="{48C62A77-31A9-4375-BE10-AE900019DE52}" type="presParOf" srcId="{29DB9D63-48F1-4A7A-A477-152104D750B1}" destId="{0085B578-5916-4620-B3FB-CEA32568BDDC}" srcOrd="2" destOrd="0" presId="urn:microsoft.com/office/officeart/2005/8/layout/vList2"/>
    <dgm:cxn modelId="{FA3FE497-22F0-4633-84BA-5294517AF0D0}" type="presParOf" srcId="{29DB9D63-48F1-4A7A-A477-152104D750B1}" destId="{0B23C192-B2BC-4F53-8909-6FDEEC9E39AE}" srcOrd="3" destOrd="0" presId="urn:microsoft.com/office/officeart/2005/8/layout/vList2"/>
    <dgm:cxn modelId="{A1839E16-466C-41BF-B965-6CFDA9A38F36}" type="presParOf" srcId="{29DB9D63-48F1-4A7A-A477-152104D750B1}" destId="{7270E2B5-8C05-47EF-B7F2-E4EA1CDFF89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20F903-0DCE-47FB-970C-6A450F6DD1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EF6EC0F-BE94-48E8-A5B7-1C8B1707FBAC}">
      <dgm:prSet/>
      <dgm:spPr/>
      <dgm:t>
        <a:bodyPr/>
        <a:lstStyle/>
        <a:p>
          <a:r>
            <a:rPr lang="en-US"/>
            <a:t>High DPI: .NET 4.7+ ve .NET Core ile iyileştirmeler; AutoScaleMode, PerMonitorV2.</a:t>
          </a:r>
        </a:p>
      </dgm:t>
    </dgm:pt>
    <dgm:pt modelId="{1C4EA89F-3083-49F6-8ED7-E8CF52C57B28}" type="parTrans" cxnId="{9372B739-1D69-4DD3-8796-80E742A0DF82}">
      <dgm:prSet/>
      <dgm:spPr/>
      <dgm:t>
        <a:bodyPr/>
        <a:lstStyle/>
        <a:p>
          <a:endParaRPr lang="en-US"/>
        </a:p>
      </dgm:t>
    </dgm:pt>
    <dgm:pt modelId="{37619C5A-7654-400C-A446-896C915967E3}" type="sibTrans" cxnId="{9372B739-1D69-4DD3-8796-80E742A0DF82}">
      <dgm:prSet/>
      <dgm:spPr/>
      <dgm:t>
        <a:bodyPr/>
        <a:lstStyle/>
        <a:p>
          <a:endParaRPr lang="en-US"/>
        </a:p>
      </dgm:t>
    </dgm:pt>
    <dgm:pt modelId="{ED1D4438-CDE4-4986-A41C-ED85311C5A5E}">
      <dgm:prSet/>
      <dgm:spPr/>
      <dgm:t>
        <a:bodyPr/>
        <a:lstStyle/>
        <a:p>
          <a:r>
            <a:rPr lang="en-US"/>
            <a:t>Erişilebilirlik: Control.AccessibleName/Description; UIA desteği.</a:t>
          </a:r>
        </a:p>
      </dgm:t>
    </dgm:pt>
    <dgm:pt modelId="{1AF21FBA-9FF1-4C20-9C86-F377195D16C7}" type="parTrans" cxnId="{42B56353-6745-4B29-8459-95907F50A08F}">
      <dgm:prSet/>
      <dgm:spPr/>
      <dgm:t>
        <a:bodyPr/>
        <a:lstStyle/>
        <a:p>
          <a:endParaRPr lang="en-US"/>
        </a:p>
      </dgm:t>
    </dgm:pt>
    <dgm:pt modelId="{BF749AC3-BE74-464B-9C07-7B010931CD4C}" type="sibTrans" cxnId="{42B56353-6745-4B29-8459-95907F50A08F}">
      <dgm:prSet/>
      <dgm:spPr/>
      <dgm:t>
        <a:bodyPr/>
        <a:lstStyle/>
        <a:p>
          <a:endParaRPr lang="en-US"/>
        </a:p>
      </dgm:t>
    </dgm:pt>
    <dgm:pt modelId="{2CBF2963-032E-4F99-A541-B78C528B4142}">
      <dgm:prSet/>
      <dgm:spPr/>
      <dgm:t>
        <a:bodyPr/>
        <a:lstStyle/>
        <a:p>
          <a:r>
            <a:rPr lang="en-US"/>
            <a:t>Yerelleştirme: Form Localizable=True; .resx tabanlı kaynaklar.</a:t>
          </a:r>
        </a:p>
      </dgm:t>
    </dgm:pt>
    <dgm:pt modelId="{9279FE76-685B-49AF-961B-B0A1AB9CEE32}" type="parTrans" cxnId="{4EE82E73-71D3-49F2-B18C-086A9672FB1F}">
      <dgm:prSet/>
      <dgm:spPr/>
      <dgm:t>
        <a:bodyPr/>
        <a:lstStyle/>
        <a:p>
          <a:endParaRPr lang="en-US"/>
        </a:p>
      </dgm:t>
    </dgm:pt>
    <dgm:pt modelId="{9436B2C6-4390-4859-B5F8-FA21B2A30585}" type="sibTrans" cxnId="{4EE82E73-71D3-49F2-B18C-086A9672FB1F}">
      <dgm:prSet/>
      <dgm:spPr/>
      <dgm:t>
        <a:bodyPr/>
        <a:lstStyle/>
        <a:p>
          <a:endParaRPr lang="en-US"/>
        </a:p>
      </dgm:t>
    </dgm:pt>
    <dgm:pt modelId="{75748202-5B5A-4172-B5C6-4E12F69AEE1E}" type="pres">
      <dgm:prSet presAssocID="{3820F903-0DCE-47FB-970C-6A450F6DD134}" presName="linear" presStyleCnt="0">
        <dgm:presLayoutVars>
          <dgm:animLvl val="lvl"/>
          <dgm:resizeHandles val="exact"/>
        </dgm:presLayoutVars>
      </dgm:prSet>
      <dgm:spPr/>
    </dgm:pt>
    <dgm:pt modelId="{BEE84F50-BCE7-470E-9226-53BE6876B5F1}" type="pres">
      <dgm:prSet presAssocID="{CEF6EC0F-BE94-48E8-A5B7-1C8B1707FBA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4F75CBC-D75A-4D1D-A575-8B594D98EFDB}" type="pres">
      <dgm:prSet presAssocID="{37619C5A-7654-400C-A446-896C915967E3}" presName="spacer" presStyleCnt="0"/>
      <dgm:spPr/>
    </dgm:pt>
    <dgm:pt modelId="{2AF337D5-11D2-4227-A97B-9CBCFA790681}" type="pres">
      <dgm:prSet presAssocID="{ED1D4438-CDE4-4986-A41C-ED85311C5A5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3741D06-2C80-4016-A7F2-CD257F0452E3}" type="pres">
      <dgm:prSet presAssocID="{BF749AC3-BE74-464B-9C07-7B010931CD4C}" presName="spacer" presStyleCnt="0"/>
      <dgm:spPr/>
    </dgm:pt>
    <dgm:pt modelId="{7A4CB819-E39B-4C27-A3DA-C08CC4C306D1}" type="pres">
      <dgm:prSet presAssocID="{2CBF2963-032E-4F99-A541-B78C528B414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590EA35-4AD4-4C2C-ACF6-0921505212E4}" type="presOf" srcId="{2CBF2963-032E-4F99-A541-B78C528B4142}" destId="{7A4CB819-E39B-4C27-A3DA-C08CC4C306D1}" srcOrd="0" destOrd="0" presId="urn:microsoft.com/office/officeart/2005/8/layout/vList2"/>
    <dgm:cxn modelId="{9372B739-1D69-4DD3-8796-80E742A0DF82}" srcId="{3820F903-0DCE-47FB-970C-6A450F6DD134}" destId="{CEF6EC0F-BE94-48E8-A5B7-1C8B1707FBAC}" srcOrd="0" destOrd="0" parTransId="{1C4EA89F-3083-49F6-8ED7-E8CF52C57B28}" sibTransId="{37619C5A-7654-400C-A446-896C915967E3}"/>
    <dgm:cxn modelId="{F98EFA48-263E-47CD-A7D9-54EA30423DF1}" type="presOf" srcId="{CEF6EC0F-BE94-48E8-A5B7-1C8B1707FBAC}" destId="{BEE84F50-BCE7-470E-9226-53BE6876B5F1}" srcOrd="0" destOrd="0" presId="urn:microsoft.com/office/officeart/2005/8/layout/vList2"/>
    <dgm:cxn modelId="{ACB3DD4E-A9BF-4BC2-8DC9-151339B5460F}" type="presOf" srcId="{ED1D4438-CDE4-4986-A41C-ED85311C5A5E}" destId="{2AF337D5-11D2-4227-A97B-9CBCFA790681}" srcOrd="0" destOrd="0" presId="urn:microsoft.com/office/officeart/2005/8/layout/vList2"/>
    <dgm:cxn modelId="{4EE82E73-71D3-49F2-B18C-086A9672FB1F}" srcId="{3820F903-0DCE-47FB-970C-6A450F6DD134}" destId="{2CBF2963-032E-4F99-A541-B78C528B4142}" srcOrd="2" destOrd="0" parTransId="{9279FE76-685B-49AF-961B-B0A1AB9CEE32}" sibTransId="{9436B2C6-4390-4859-B5F8-FA21B2A30585}"/>
    <dgm:cxn modelId="{42B56353-6745-4B29-8459-95907F50A08F}" srcId="{3820F903-0DCE-47FB-970C-6A450F6DD134}" destId="{ED1D4438-CDE4-4986-A41C-ED85311C5A5E}" srcOrd="1" destOrd="0" parTransId="{1AF21FBA-9FF1-4C20-9C86-F377195D16C7}" sibTransId="{BF749AC3-BE74-464B-9C07-7B010931CD4C}"/>
    <dgm:cxn modelId="{5D97FBEE-2215-4CEC-A11E-4575BD946E3F}" type="presOf" srcId="{3820F903-0DCE-47FB-970C-6A450F6DD134}" destId="{75748202-5B5A-4172-B5C6-4E12F69AEE1E}" srcOrd="0" destOrd="0" presId="urn:microsoft.com/office/officeart/2005/8/layout/vList2"/>
    <dgm:cxn modelId="{4A17ED0E-D5C8-4E41-9C87-935B73212451}" type="presParOf" srcId="{75748202-5B5A-4172-B5C6-4E12F69AEE1E}" destId="{BEE84F50-BCE7-470E-9226-53BE6876B5F1}" srcOrd="0" destOrd="0" presId="urn:microsoft.com/office/officeart/2005/8/layout/vList2"/>
    <dgm:cxn modelId="{C2102C5E-35AA-431B-B84C-0442305677B3}" type="presParOf" srcId="{75748202-5B5A-4172-B5C6-4E12F69AEE1E}" destId="{D4F75CBC-D75A-4D1D-A575-8B594D98EFDB}" srcOrd="1" destOrd="0" presId="urn:microsoft.com/office/officeart/2005/8/layout/vList2"/>
    <dgm:cxn modelId="{3C371792-5FE7-4985-B788-27AF97C0CE23}" type="presParOf" srcId="{75748202-5B5A-4172-B5C6-4E12F69AEE1E}" destId="{2AF337D5-11D2-4227-A97B-9CBCFA790681}" srcOrd="2" destOrd="0" presId="urn:microsoft.com/office/officeart/2005/8/layout/vList2"/>
    <dgm:cxn modelId="{BA49C03D-1901-4A57-8946-9E8BD20666DD}" type="presParOf" srcId="{75748202-5B5A-4172-B5C6-4E12F69AEE1E}" destId="{83741D06-2C80-4016-A7F2-CD257F0452E3}" srcOrd="3" destOrd="0" presId="urn:microsoft.com/office/officeart/2005/8/layout/vList2"/>
    <dgm:cxn modelId="{56D3D5F1-E974-4BA6-A4DA-86D74FB146DB}" type="presParOf" srcId="{75748202-5B5A-4172-B5C6-4E12F69AEE1E}" destId="{7A4CB819-E39B-4C27-A3DA-C08CC4C306D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E9E52E-5402-4F2A-9446-3BA3AFBDB34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B01C35AA-2DA0-46FD-8A67-A9D09BA29917}">
      <dgm:prSet/>
      <dgm:spPr/>
      <dgm:t>
        <a:bodyPr/>
        <a:lstStyle/>
        <a:p>
          <a:pPr>
            <a:defRPr cap="all"/>
          </a:pPr>
          <a:r>
            <a:rPr lang="en-US"/>
            <a:t>Dağıtım: Framework-dependent veya self-contained; tek EXE (Single-file) opsiyonları.</a:t>
          </a:r>
        </a:p>
      </dgm:t>
    </dgm:pt>
    <dgm:pt modelId="{371D9F78-F5BF-44AB-A9C7-4F068DBBAED2}" type="parTrans" cxnId="{F53ADB44-BB44-43E5-B05E-52C76070D8F3}">
      <dgm:prSet/>
      <dgm:spPr/>
      <dgm:t>
        <a:bodyPr/>
        <a:lstStyle/>
        <a:p>
          <a:endParaRPr lang="en-US"/>
        </a:p>
      </dgm:t>
    </dgm:pt>
    <dgm:pt modelId="{3B33433D-9E43-4A54-AA2B-DDD1B994AA47}" type="sibTrans" cxnId="{F53ADB44-BB44-43E5-B05E-52C76070D8F3}">
      <dgm:prSet/>
      <dgm:spPr/>
      <dgm:t>
        <a:bodyPr/>
        <a:lstStyle/>
        <a:p>
          <a:endParaRPr lang="en-US"/>
        </a:p>
      </dgm:t>
    </dgm:pt>
    <dgm:pt modelId="{8404F007-1E39-4D85-B7F9-DB9C434237FA}">
      <dgm:prSet/>
      <dgm:spPr/>
      <dgm:t>
        <a:bodyPr/>
        <a:lstStyle/>
        <a:p>
          <a:pPr>
            <a:defRPr cap="all"/>
          </a:pPr>
          <a:r>
            <a:rPr lang="en-US"/>
            <a:t>Performans: GUI hafif, çizim raster; ağır çizimde double-buffering ve owner-draw.</a:t>
          </a:r>
        </a:p>
      </dgm:t>
    </dgm:pt>
    <dgm:pt modelId="{D8243B6D-8AC2-4446-BC67-EA0AF2CFDEF2}" type="parTrans" cxnId="{78D0314F-1ED3-4662-A179-2231BCCEDE0B}">
      <dgm:prSet/>
      <dgm:spPr/>
      <dgm:t>
        <a:bodyPr/>
        <a:lstStyle/>
        <a:p>
          <a:endParaRPr lang="en-US"/>
        </a:p>
      </dgm:t>
    </dgm:pt>
    <dgm:pt modelId="{2CA37D4D-A135-4DAC-AB03-F5657F7FA288}" type="sibTrans" cxnId="{78D0314F-1ED3-4662-A179-2231BCCEDE0B}">
      <dgm:prSet/>
      <dgm:spPr/>
      <dgm:t>
        <a:bodyPr/>
        <a:lstStyle/>
        <a:p>
          <a:endParaRPr lang="en-US"/>
        </a:p>
      </dgm:t>
    </dgm:pt>
    <dgm:pt modelId="{5F28C8D6-2C7A-4E9B-AB7D-A8F7BDE24883}">
      <dgm:prSet/>
      <dgm:spPr/>
      <dgm:t>
        <a:bodyPr/>
        <a:lstStyle/>
        <a:p>
          <a:pPr>
            <a:defRPr cap="all"/>
          </a:pPr>
          <a:r>
            <a:rPr lang="en-US"/>
            <a:t>Veri bağlama: Basit data binding (DataSource/DataMember) + DataGridView.</a:t>
          </a:r>
        </a:p>
      </dgm:t>
    </dgm:pt>
    <dgm:pt modelId="{F629B93B-0100-4FC3-9974-543843ACBE4A}" type="parTrans" cxnId="{2991FA72-8EA3-41DA-8638-4B8A78EEA2AD}">
      <dgm:prSet/>
      <dgm:spPr/>
      <dgm:t>
        <a:bodyPr/>
        <a:lstStyle/>
        <a:p>
          <a:endParaRPr lang="en-US"/>
        </a:p>
      </dgm:t>
    </dgm:pt>
    <dgm:pt modelId="{1486100C-8C7F-4BEF-BB4A-9A78361B1499}" type="sibTrans" cxnId="{2991FA72-8EA3-41DA-8638-4B8A78EEA2AD}">
      <dgm:prSet/>
      <dgm:spPr/>
      <dgm:t>
        <a:bodyPr/>
        <a:lstStyle/>
        <a:p>
          <a:endParaRPr lang="en-US"/>
        </a:p>
      </dgm:t>
    </dgm:pt>
    <dgm:pt modelId="{2ABFD7F5-6F4A-41AE-82E3-7EFDFD643D1A}" type="pres">
      <dgm:prSet presAssocID="{F2E9E52E-5402-4F2A-9446-3BA3AFBDB346}" presName="root" presStyleCnt="0">
        <dgm:presLayoutVars>
          <dgm:dir/>
          <dgm:resizeHandles val="exact"/>
        </dgm:presLayoutVars>
      </dgm:prSet>
      <dgm:spPr/>
    </dgm:pt>
    <dgm:pt modelId="{1F1B7F1C-75BE-48E9-9FDF-9D985463EF28}" type="pres">
      <dgm:prSet presAssocID="{B01C35AA-2DA0-46FD-8A67-A9D09BA29917}" presName="compNode" presStyleCnt="0"/>
      <dgm:spPr/>
    </dgm:pt>
    <dgm:pt modelId="{6B8F7FF5-0C3B-4CB6-9870-5922DD3C3A20}" type="pres">
      <dgm:prSet presAssocID="{B01C35AA-2DA0-46FD-8A67-A9D09BA29917}" presName="iconBgRect" presStyleLbl="bgShp" presStyleIdx="0" presStyleCnt="3"/>
      <dgm:spPr/>
    </dgm:pt>
    <dgm:pt modelId="{D4BDC281-D3BD-4F18-8DFB-E56E05AD66BD}" type="pres">
      <dgm:prSet presAssocID="{B01C35AA-2DA0-46FD-8A67-A9D09BA2991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"/>
        </a:ext>
      </dgm:extLst>
    </dgm:pt>
    <dgm:pt modelId="{D66CF13C-5A6C-44C3-A6A7-2BC5328354F6}" type="pres">
      <dgm:prSet presAssocID="{B01C35AA-2DA0-46FD-8A67-A9D09BA29917}" presName="spaceRect" presStyleCnt="0"/>
      <dgm:spPr/>
    </dgm:pt>
    <dgm:pt modelId="{87A0F119-969A-4FAD-BFFD-27DC2A8335E6}" type="pres">
      <dgm:prSet presAssocID="{B01C35AA-2DA0-46FD-8A67-A9D09BA29917}" presName="textRect" presStyleLbl="revTx" presStyleIdx="0" presStyleCnt="3">
        <dgm:presLayoutVars>
          <dgm:chMax val="1"/>
          <dgm:chPref val="1"/>
        </dgm:presLayoutVars>
      </dgm:prSet>
      <dgm:spPr/>
    </dgm:pt>
    <dgm:pt modelId="{8CF2A688-F0D3-4E06-8B33-8E9BA101E482}" type="pres">
      <dgm:prSet presAssocID="{3B33433D-9E43-4A54-AA2B-DDD1B994AA47}" presName="sibTrans" presStyleCnt="0"/>
      <dgm:spPr/>
    </dgm:pt>
    <dgm:pt modelId="{157A9ED1-04EB-480C-8B1C-346EED465D5E}" type="pres">
      <dgm:prSet presAssocID="{8404F007-1E39-4D85-B7F9-DB9C434237FA}" presName="compNode" presStyleCnt="0"/>
      <dgm:spPr/>
    </dgm:pt>
    <dgm:pt modelId="{7A861384-7729-46C6-AC9B-C036AD32DC7F}" type="pres">
      <dgm:prSet presAssocID="{8404F007-1E39-4D85-B7F9-DB9C434237FA}" presName="iconBgRect" presStyleLbl="bgShp" presStyleIdx="1" presStyleCnt="3"/>
      <dgm:spPr/>
    </dgm:pt>
    <dgm:pt modelId="{89A7E28F-A4E3-40B8-9D49-4E396020F2DD}" type="pres">
      <dgm:prSet presAssocID="{8404F007-1E39-4D85-B7F9-DB9C434237F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8009CA44-039C-48A3-9E09-89601502160D}" type="pres">
      <dgm:prSet presAssocID="{8404F007-1E39-4D85-B7F9-DB9C434237FA}" presName="spaceRect" presStyleCnt="0"/>
      <dgm:spPr/>
    </dgm:pt>
    <dgm:pt modelId="{130265EA-0048-4E32-8961-E89F555F3B12}" type="pres">
      <dgm:prSet presAssocID="{8404F007-1E39-4D85-B7F9-DB9C434237FA}" presName="textRect" presStyleLbl="revTx" presStyleIdx="1" presStyleCnt="3">
        <dgm:presLayoutVars>
          <dgm:chMax val="1"/>
          <dgm:chPref val="1"/>
        </dgm:presLayoutVars>
      </dgm:prSet>
      <dgm:spPr/>
    </dgm:pt>
    <dgm:pt modelId="{B97769A7-0D5D-4D14-901D-9A683F0333B4}" type="pres">
      <dgm:prSet presAssocID="{2CA37D4D-A135-4DAC-AB03-F5657F7FA288}" presName="sibTrans" presStyleCnt="0"/>
      <dgm:spPr/>
    </dgm:pt>
    <dgm:pt modelId="{76539D8A-A3B3-4137-ACED-4D79A555E1BD}" type="pres">
      <dgm:prSet presAssocID="{5F28C8D6-2C7A-4E9B-AB7D-A8F7BDE24883}" presName="compNode" presStyleCnt="0"/>
      <dgm:spPr/>
    </dgm:pt>
    <dgm:pt modelId="{36E9C776-3E37-4FD0-8F2E-47E139BA85C8}" type="pres">
      <dgm:prSet presAssocID="{5F28C8D6-2C7A-4E9B-AB7D-A8F7BDE24883}" presName="iconBgRect" presStyleLbl="bgShp" presStyleIdx="2" presStyleCnt="3"/>
      <dgm:spPr/>
    </dgm:pt>
    <dgm:pt modelId="{59CE487D-2E52-4D9E-9E7D-9AA85AE23137}" type="pres">
      <dgm:prSet presAssocID="{5F28C8D6-2C7A-4E9B-AB7D-A8F7BDE2488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ğlantı"/>
        </a:ext>
      </dgm:extLst>
    </dgm:pt>
    <dgm:pt modelId="{044635FF-4C56-4AC4-89A7-6E691A137E92}" type="pres">
      <dgm:prSet presAssocID="{5F28C8D6-2C7A-4E9B-AB7D-A8F7BDE24883}" presName="spaceRect" presStyleCnt="0"/>
      <dgm:spPr/>
    </dgm:pt>
    <dgm:pt modelId="{51D5F978-375D-4C5B-964C-D6B5761E817B}" type="pres">
      <dgm:prSet presAssocID="{5F28C8D6-2C7A-4E9B-AB7D-A8F7BDE2488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9A78A61-74BD-490E-91F2-1BCB5C803BA0}" type="presOf" srcId="{B01C35AA-2DA0-46FD-8A67-A9D09BA29917}" destId="{87A0F119-969A-4FAD-BFFD-27DC2A8335E6}" srcOrd="0" destOrd="0" presId="urn:microsoft.com/office/officeart/2018/5/layout/IconCircleLabelList"/>
    <dgm:cxn modelId="{F53ADB44-BB44-43E5-B05E-52C76070D8F3}" srcId="{F2E9E52E-5402-4F2A-9446-3BA3AFBDB346}" destId="{B01C35AA-2DA0-46FD-8A67-A9D09BA29917}" srcOrd="0" destOrd="0" parTransId="{371D9F78-F5BF-44AB-A9C7-4F068DBBAED2}" sibTransId="{3B33433D-9E43-4A54-AA2B-DDD1B994AA47}"/>
    <dgm:cxn modelId="{26D85169-BAAC-4D4A-98D0-D4B7D5C673C3}" type="presOf" srcId="{8404F007-1E39-4D85-B7F9-DB9C434237FA}" destId="{130265EA-0048-4E32-8961-E89F555F3B12}" srcOrd="0" destOrd="0" presId="urn:microsoft.com/office/officeart/2018/5/layout/IconCircleLabelList"/>
    <dgm:cxn modelId="{B760BE4D-D933-4687-AE93-A966955DF81A}" type="presOf" srcId="{F2E9E52E-5402-4F2A-9446-3BA3AFBDB346}" destId="{2ABFD7F5-6F4A-41AE-82E3-7EFDFD643D1A}" srcOrd="0" destOrd="0" presId="urn:microsoft.com/office/officeart/2018/5/layout/IconCircleLabelList"/>
    <dgm:cxn modelId="{78D0314F-1ED3-4662-A179-2231BCCEDE0B}" srcId="{F2E9E52E-5402-4F2A-9446-3BA3AFBDB346}" destId="{8404F007-1E39-4D85-B7F9-DB9C434237FA}" srcOrd="1" destOrd="0" parTransId="{D8243B6D-8AC2-4446-BC67-EA0AF2CFDEF2}" sibTransId="{2CA37D4D-A135-4DAC-AB03-F5657F7FA288}"/>
    <dgm:cxn modelId="{2991FA72-8EA3-41DA-8638-4B8A78EEA2AD}" srcId="{F2E9E52E-5402-4F2A-9446-3BA3AFBDB346}" destId="{5F28C8D6-2C7A-4E9B-AB7D-A8F7BDE24883}" srcOrd="2" destOrd="0" parTransId="{F629B93B-0100-4FC3-9974-543843ACBE4A}" sibTransId="{1486100C-8C7F-4BEF-BB4A-9A78361B1499}"/>
    <dgm:cxn modelId="{1EE04ABF-D7DB-468E-962D-70BE5E148D0F}" type="presOf" srcId="{5F28C8D6-2C7A-4E9B-AB7D-A8F7BDE24883}" destId="{51D5F978-375D-4C5B-964C-D6B5761E817B}" srcOrd="0" destOrd="0" presId="urn:microsoft.com/office/officeart/2018/5/layout/IconCircleLabelList"/>
    <dgm:cxn modelId="{4D34768C-A528-48F6-8DCD-2A4158FA5859}" type="presParOf" srcId="{2ABFD7F5-6F4A-41AE-82E3-7EFDFD643D1A}" destId="{1F1B7F1C-75BE-48E9-9FDF-9D985463EF28}" srcOrd="0" destOrd="0" presId="urn:microsoft.com/office/officeart/2018/5/layout/IconCircleLabelList"/>
    <dgm:cxn modelId="{D4AA78A9-8949-4BB1-88FD-71EF76E35CD2}" type="presParOf" srcId="{1F1B7F1C-75BE-48E9-9FDF-9D985463EF28}" destId="{6B8F7FF5-0C3B-4CB6-9870-5922DD3C3A20}" srcOrd="0" destOrd="0" presId="urn:microsoft.com/office/officeart/2018/5/layout/IconCircleLabelList"/>
    <dgm:cxn modelId="{FC70874F-6FBE-4B00-A2EA-6536037E6042}" type="presParOf" srcId="{1F1B7F1C-75BE-48E9-9FDF-9D985463EF28}" destId="{D4BDC281-D3BD-4F18-8DFB-E56E05AD66BD}" srcOrd="1" destOrd="0" presId="urn:microsoft.com/office/officeart/2018/5/layout/IconCircleLabelList"/>
    <dgm:cxn modelId="{53668280-9AA3-4C1F-A3AC-2BB1FC84F3E8}" type="presParOf" srcId="{1F1B7F1C-75BE-48E9-9FDF-9D985463EF28}" destId="{D66CF13C-5A6C-44C3-A6A7-2BC5328354F6}" srcOrd="2" destOrd="0" presId="urn:microsoft.com/office/officeart/2018/5/layout/IconCircleLabelList"/>
    <dgm:cxn modelId="{7844CFAC-3718-4A47-8AF2-9C3044DE9530}" type="presParOf" srcId="{1F1B7F1C-75BE-48E9-9FDF-9D985463EF28}" destId="{87A0F119-969A-4FAD-BFFD-27DC2A8335E6}" srcOrd="3" destOrd="0" presId="urn:microsoft.com/office/officeart/2018/5/layout/IconCircleLabelList"/>
    <dgm:cxn modelId="{68625FC8-4B16-452E-8DE9-9A6C9D456BAB}" type="presParOf" srcId="{2ABFD7F5-6F4A-41AE-82E3-7EFDFD643D1A}" destId="{8CF2A688-F0D3-4E06-8B33-8E9BA101E482}" srcOrd="1" destOrd="0" presId="urn:microsoft.com/office/officeart/2018/5/layout/IconCircleLabelList"/>
    <dgm:cxn modelId="{56EDB88F-BA83-41F2-8194-1F572C63235E}" type="presParOf" srcId="{2ABFD7F5-6F4A-41AE-82E3-7EFDFD643D1A}" destId="{157A9ED1-04EB-480C-8B1C-346EED465D5E}" srcOrd="2" destOrd="0" presId="urn:microsoft.com/office/officeart/2018/5/layout/IconCircleLabelList"/>
    <dgm:cxn modelId="{5CC8CBDE-3C20-48D8-B873-D64FB58EAAF1}" type="presParOf" srcId="{157A9ED1-04EB-480C-8B1C-346EED465D5E}" destId="{7A861384-7729-46C6-AC9B-C036AD32DC7F}" srcOrd="0" destOrd="0" presId="urn:microsoft.com/office/officeart/2018/5/layout/IconCircleLabelList"/>
    <dgm:cxn modelId="{30CB0560-38BA-4535-BCEB-09B90F3021F6}" type="presParOf" srcId="{157A9ED1-04EB-480C-8B1C-346EED465D5E}" destId="{89A7E28F-A4E3-40B8-9D49-4E396020F2DD}" srcOrd="1" destOrd="0" presId="urn:microsoft.com/office/officeart/2018/5/layout/IconCircleLabelList"/>
    <dgm:cxn modelId="{96F355B7-F237-46BA-BD7D-7ECE70902398}" type="presParOf" srcId="{157A9ED1-04EB-480C-8B1C-346EED465D5E}" destId="{8009CA44-039C-48A3-9E09-89601502160D}" srcOrd="2" destOrd="0" presId="urn:microsoft.com/office/officeart/2018/5/layout/IconCircleLabelList"/>
    <dgm:cxn modelId="{AAA2432D-8DD2-4D99-8EBA-3526D2EEF7A2}" type="presParOf" srcId="{157A9ED1-04EB-480C-8B1C-346EED465D5E}" destId="{130265EA-0048-4E32-8961-E89F555F3B12}" srcOrd="3" destOrd="0" presId="urn:microsoft.com/office/officeart/2018/5/layout/IconCircleLabelList"/>
    <dgm:cxn modelId="{507BB1E7-11B2-49BF-9CBB-7552E45D4CEC}" type="presParOf" srcId="{2ABFD7F5-6F4A-41AE-82E3-7EFDFD643D1A}" destId="{B97769A7-0D5D-4D14-901D-9A683F0333B4}" srcOrd="3" destOrd="0" presId="urn:microsoft.com/office/officeart/2018/5/layout/IconCircleLabelList"/>
    <dgm:cxn modelId="{322D5C78-E2EC-49AB-BDB0-237314C91634}" type="presParOf" srcId="{2ABFD7F5-6F4A-41AE-82E3-7EFDFD643D1A}" destId="{76539D8A-A3B3-4137-ACED-4D79A555E1BD}" srcOrd="4" destOrd="0" presId="urn:microsoft.com/office/officeart/2018/5/layout/IconCircleLabelList"/>
    <dgm:cxn modelId="{EAFC3F95-7858-49BB-9D0F-6D9DF0E1826A}" type="presParOf" srcId="{76539D8A-A3B3-4137-ACED-4D79A555E1BD}" destId="{36E9C776-3E37-4FD0-8F2E-47E139BA85C8}" srcOrd="0" destOrd="0" presId="urn:microsoft.com/office/officeart/2018/5/layout/IconCircleLabelList"/>
    <dgm:cxn modelId="{D8EF83CD-AC38-4F8B-87CB-170039F323FA}" type="presParOf" srcId="{76539D8A-A3B3-4137-ACED-4D79A555E1BD}" destId="{59CE487D-2E52-4D9E-9E7D-9AA85AE23137}" srcOrd="1" destOrd="0" presId="urn:microsoft.com/office/officeart/2018/5/layout/IconCircleLabelList"/>
    <dgm:cxn modelId="{AE6E29FD-20AE-4BF9-AF8F-994791D689CB}" type="presParOf" srcId="{76539D8A-A3B3-4137-ACED-4D79A555E1BD}" destId="{044635FF-4C56-4AC4-89A7-6E691A137E92}" srcOrd="2" destOrd="0" presId="urn:microsoft.com/office/officeart/2018/5/layout/IconCircleLabelList"/>
    <dgm:cxn modelId="{03D187F0-A860-45E1-9BD1-2C51D7D65035}" type="presParOf" srcId="{76539D8A-A3B3-4137-ACED-4D79A555E1BD}" destId="{51D5F978-375D-4C5B-964C-D6B5761E817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64CB8D-B19B-476C-B48D-7AD13B3A1914}" type="doc">
      <dgm:prSet loTypeId="urn:microsoft.com/office/officeart/2008/layout/LinedList" loCatId="list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48D800B-BAEB-4D10-BB10-C81E4DC7D393}">
      <dgm:prSet/>
      <dgm:spPr/>
      <dgm:t>
        <a:bodyPr/>
        <a:lstStyle/>
        <a:p>
          <a:r>
            <a:rPr lang="en-US"/>
            <a:t>App.xaml: kaynaklar ve uygulama ömrü; StartupUri veya Program.cs ile host.</a:t>
          </a:r>
        </a:p>
      </dgm:t>
    </dgm:pt>
    <dgm:pt modelId="{1ADC4882-62A5-48A3-A1E0-0A7AFB459BB2}" type="parTrans" cxnId="{8E4E003A-9CB6-4576-8843-3782FDB8DF90}">
      <dgm:prSet/>
      <dgm:spPr/>
      <dgm:t>
        <a:bodyPr/>
        <a:lstStyle/>
        <a:p>
          <a:endParaRPr lang="en-US"/>
        </a:p>
      </dgm:t>
    </dgm:pt>
    <dgm:pt modelId="{EB7BC3A2-49AF-4BEE-A7F4-0BA1E4AD972B}" type="sibTrans" cxnId="{8E4E003A-9CB6-4576-8843-3782FDB8DF90}">
      <dgm:prSet/>
      <dgm:spPr/>
      <dgm:t>
        <a:bodyPr/>
        <a:lstStyle/>
        <a:p>
          <a:endParaRPr lang="en-US"/>
        </a:p>
      </dgm:t>
    </dgm:pt>
    <dgm:pt modelId="{5AAE997F-ABE9-4D93-AECF-583D6DF643B8}">
      <dgm:prSet/>
      <dgm:spPr/>
      <dgm:t>
        <a:bodyPr/>
        <a:lstStyle/>
        <a:p>
          <a:r>
            <a:rPr lang="en-US"/>
            <a:t>Dependency Properties ve Routed Events: güçlü property sistemi.</a:t>
          </a:r>
        </a:p>
      </dgm:t>
    </dgm:pt>
    <dgm:pt modelId="{A094EF5F-E9F3-4F80-AD06-06AC1A86274C}" type="parTrans" cxnId="{476C8140-CF1C-4884-BE5C-62D35CE0B459}">
      <dgm:prSet/>
      <dgm:spPr/>
      <dgm:t>
        <a:bodyPr/>
        <a:lstStyle/>
        <a:p>
          <a:endParaRPr lang="en-US"/>
        </a:p>
      </dgm:t>
    </dgm:pt>
    <dgm:pt modelId="{4B5110C1-41FF-4920-9380-2E8ADAA990A0}" type="sibTrans" cxnId="{476C8140-CF1C-4884-BE5C-62D35CE0B459}">
      <dgm:prSet/>
      <dgm:spPr/>
      <dgm:t>
        <a:bodyPr/>
        <a:lstStyle/>
        <a:p>
          <a:endParaRPr lang="en-US"/>
        </a:p>
      </dgm:t>
    </dgm:pt>
    <dgm:pt modelId="{8DFE5076-191C-4C3B-A6D7-F51DD53C9A1D}">
      <dgm:prSet/>
      <dgm:spPr/>
      <dgm:t>
        <a:bodyPr/>
        <a:lstStyle/>
        <a:p>
          <a:r>
            <a:rPr lang="en-US"/>
            <a:t>Layout sistemleri: Grid, StackPanel, DockPanel, WrapPanel, Canvas.</a:t>
          </a:r>
        </a:p>
      </dgm:t>
    </dgm:pt>
    <dgm:pt modelId="{5DE45847-E275-453E-B8BC-448749E4C286}" type="parTrans" cxnId="{36EE7BD6-AD5A-41CD-8C5F-03B78B885151}">
      <dgm:prSet/>
      <dgm:spPr/>
      <dgm:t>
        <a:bodyPr/>
        <a:lstStyle/>
        <a:p>
          <a:endParaRPr lang="en-US"/>
        </a:p>
      </dgm:t>
    </dgm:pt>
    <dgm:pt modelId="{C1F59B2B-4CBE-4FE5-ADA7-6B248C4A33E5}" type="sibTrans" cxnId="{36EE7BD6-AD5A-41CD-8C5F-03B78B885151}">
      <dgm:prSet/>
      <dgm:spPr/>
      <dgm:t>
        <a:bodyPr/>
        <a:lstStyle/>
        <a:p>
          <a:endParaRPr lang="en-US"/>
        </a:p>
      </dgm:t>
    </dgm:pt>
    <dgm:pt modelId="{C7A5E509-8701-45FD-8145-3F866FF30D9C}">
      <dgm:prSet/>
      <dgm:spPr/>
      <dgm:t>
        <a:bodyPr/>
        <a:lstStyle/>
        <a:p>
          <a:r>
            <a:rPr lang="en-US"/>
            <a:t>Temalar/Stiller: Styles, ControlTemplate, DataTemplate ile görünüm ayrışır.</a:t>
          </a:r>
        </a:p>
      </dgm:t>
    </dgm:pt>
    <dgm:pt modelId="{14D7053D-FD5A-4F86-A6D3-7CC1B1F740E7}" type="parTrans" cxnId="{B62F871B-67E5-49DA-8774-FB7880D5B76F}">
      <dgm:prSet/>
      <dgm:spPr/>
      <dgm:t>
        <a:bodyPr/>
        <a:lstStyle/>
        <a:p>
          <a:endParaRPr lang="en-US"/>
        </a:p>
      </dgm:t>
    </dgm:pt>
    <dgm:pt modelId="{2E6803B4-9DA6-4363-9FE8-113AD9A891C1}" type="sibTrans" cxnId="{B62F871B-67E5-49DA-8774-FB7880D5B76F}">
      <dgm:prSet/>
      <dgm:spPr/>
      <dgm:t>
        <a:bodyPr/>
        <a:lstStyle/>
        <a:p>
          <a:endParaRPr lang="en-US"/>
        </a:p>
      </dgm:t>
    </dgm:pt>
    <dgm:pt modelId="{61259BD8-5980-43CD-8E71-2ABDB30CBEC2}">
      <dgm:prSet/>
      <dgm:spPr/>
      <dgm:t>
        <a:bodyPr/>
        <a:lstStyle/>
        <a:p>
          <a:r>
            <a:rPr lang="en-US"/>
            <a:t>Binding: INotifyPropertyChanged, ObservableCollection&lt;T&gt; ile dinamik UI.</a:t>
          </a:r>
        </a:p>
      </dgm:t>
    </dgm:pt>
    <dgm:pt modelId="{53D86872-2C9D-4269-AD8B-528004EC37B8}" type="parTrans" cxnId="{0A5C3EEB-7AB9-4828-AAA6-1D6EE9018489}">
      <dgm:prSet/>
      <dgm:spPr/>
      <dgm:t>
        <a:bodyPr/>
        <a:lstStyle/>
        <a:p>
          <a:endParaRPr lang="en-US"/>
        </a:p>
      </dgm:t>
    </dgm:pt>
    <dgm:pt modelId="{6FAF76CA-8BCC-4D9A-9975-77C160997871}" type="sibTrans" cxnId="{0A5C3EEB-7AB9-4828-AAA6-1D6EE9018489}">
      <dgm:prSet/>
      <dgm:spPr/>
      <dgm:t>
        <a:bodyPr/>
        <a:lstStyle/>
        <a:p>
          <a:endParaRPr lang="en-US"/>
        </a:p>
      </dgm:t>
    </dgm:pt>
    <dgm:pt modelId="{6141CE33-A2DD-4570-BB4C-3D06363C7D38}" type="pres">
      <dgm:prSet presAssocID="{F764CB8D-B19B-476C-B48D-7AD13B3A1914}" presName="vert0" presStyleCnt="0">
        <dgm:presLayoutVars>
          <dgm:dir/>
          <dgm:animOne val="branch"/>
          <dgm:animLvl val="lvl"/>
        </dgm:presLayoutVars>
      </dgm:prSet>
      <dgm:spPr/>
    </dgm:pt>
    <dgm:pt modelId="{92C8BCF4-3BF1-4BFA-966A-B75E96A8E3E7}" type="pres">
      <dgm:prSet presAssocID="{948D800B-BAEB-4D10-BB10-C81E4DC7D393}" presName="thickLine" presStyleLbl="alignNode1" presStyleIdx="0" presStyleCnt="5"/>
      <dgm:spPr/>
    </dgm:pt>
    <dgm:pt modelId="{3AEEAC04-994B-4EF2-9534-26F133B47715}" type="pres">
      <dgm:prSet presAssocID="{948D800B-BAEB-4D10-BB10-C81E4DC7D393}" presName="horz1" presStyleCnt="0"/>
      <dgm:spPr/>
    </dgm:pt>
    <dgm:pt modelId="{6FE1F484-2729-498F-B910-39A4FD89ABB7}" type="pres">
      <dgm:prSet presAssocID="{948D800B-BAEB-4D10-BB10-C81E4DC7D393}" presName="tx1" presStyleLbl="revTx" presStyleIdx="0" presStyleCnt="5"/>
      <dgm:spPr/>
    </dgm:pt>
    <dgm:pt modelId="{39FFDC99-BD93-4121-A087-6C19FE9050A8}" type="pres">
      <dgm:prSet presAssocID="{948D800B-BAEB-4D10-BB10-C81E4DC7D393}" presName="vert1" presStyleCnt="0"/>
      <dgm:spPr/>
    </dgm:pt>
    <dgm:pt modelId="{408580B8-DCBE-498B-80AB-B1CFC90DD859}" type="pres">
      <dgm:prSet presAssocID="{5AAE997F-ABE9-4D93-AECF-583D6DF643B8}" presName="thickLine" presStyleLbl="alignNode1" presStyleIdx="1" presStyleCnt="5"/>
      <dgm:spPr/>
    </dgm:pt>
    <dgm:pt modelId="{53788470-EC25-423B-B037-26C090B79015}" type="pres">
      <dgm:prSet presAssocID="{5AAE997F-ABE9-4D93-AECF-583D6DF643B8}" presName="horz1" presStyleCnt="0"/>
      <dgm:spPr/>
    </dgm:pt>
    <dgm:pt modelId="{9886DE27-2120-452E-A387-9C8997C84A85}" type="pres">
      <dgm:prSet presAssocID="{5AAE997F-ABE9-4D93-AECF-583D6DF643B8}" presName="tx1" presStyleLbl="revTx" presStyleIdx="1" presStyleCnt="5"/>
      <dgm:spPr/>
    </dgm:pt>
    <dgm:pt modelId="{AD26FF65-D8F8-4E17-9366-759FD037A51F}" type="pres">
      <dgm:prSet presAssocID="{5AAE997F-ABE9-4D93-AECF-583D6DF643B8}" presName="vert1" presStyleCnt="0"/>
      <dgm:spPr/>
    </dgm:pt>
    <dgm:pt modelId="{46596077-5D50-4CEB-AEE7-92F0ACA549F7}" type="pres">
      <dgm:prSet presAssocID="{8DFE5076-191C-4C3B-A6D7-F51DD53C9A1D}" presName="thickLine" presStyleLbl="alignNode1" presStyleIdx="2" presStyleCnt="5"/>
      <dgm:spPr/>
    </dgm:pt>
    <dgm:pt modelId="{F0A33466-6085-4701-9C87-EAA255E696AE}" type="pres">
      <dgm:prSet presAssocID="{8DFE5076-191C-4C3B-A6D7-F51DD53C9A1D}" presName="horz1" presStyleCnt="0"/>
      <dgm:spPr/>
    </dgm:pt>
    <dgm:pt modelId="{0CBB94F0-0AEA-4796-8300-8D9BEA694ACE}" type="pres">
      <dgm:prSet presAssocID="{8DFE5076-191C-4C3B-A6D7-F51DD53C9A1D}" presName="tx1" presStyleLbl="revTx" presStyleIdx="2" presStyleCnt="5"/>
      <dgm:spPr/>
    </dgm:pt>
    <dgm:pt modelId="{488E0A88-FE5A-4043-8E80-6454C92F073B}" type="pres">
      <dgm:prSet presAssocID="{8DFE5076-191C-4C3B-A6D7-F51DD53C9A1D}" presName="vert1" presStyleCnt="0"/>
      <dgm:spPr/>
    </dgm:pt>
    <dgm:pt modelId="{6B830FE7-D2F2-4787-8FB5-7FAB04D94CF1}" type="pres">
      <dgm:prSet presAssocID="{C7A5E509-8701-45FD-8145-3F866FF30D9C}" presName="thickLine" presStyleLbl="alignNode1" presStyleIdx="3" presStyleCnt="5"/>
      <dgm:spPr/>
    </dgm:pt>
    <dgm:pt modelId="{81A7725F-4D2C-40FB-AC8B-E74FCB03E7AC}" type="pres">
      <dgm:prSet presAssocID="{C7A5E509-8701-45FD-8145-3F866FF30D9C}" presName="horz1" presStyleCnt="0"/>
      <dgm:spPr/>
    </dgm:pt>
    <dgm:pt modelId="{71C6D0FD-5C6B-422D-A4D8-9798E3165C56}" type="pres">
      <dgm:prSet presAssocID="{C7A5E509-8701-45FD-8145-3F866FF30D9C}" presName="tx1" presStyleLbl="revTx" presStyleIdx="3" presStyleCnt="5"/>
      <dgm:spPr/>
    </dgm:pt>
    <dgm:pt modelId="{6770B323-43A4-4DE3-BC41-C6E409578941}" type="pres">
      <dgm:prSet presAssocID="{C7A5E509-8701-45FD-8145-3F866FF30D9C}" presName="vert1" presStyleCnt="0"/>
      <dgm:spPr/>
    </dgm:pt>
    <dgm:pt modelId="{362BB242-0CE1-4CB1-B4E4-D0066BEC9217}" type="pres">
      <dgm:prSet presAssocID="{61259BD8-5980-43CD-8E71-2ABDB30CBEC2}" presName="thickLine" presStyleLbl="alignNode1" presStyleIdx="4" presStyleCnt="5"/>
      <dgm:spPr/>
    </dgm:pt>
    <dgm:pt modelId="{22AA05CA-8EA6-47CB-AC41-CCE5D7C68508}" type="pres">
      <dgm:prSet presAssocID="{61259BD8-5980-43CD-8E71-2ABDB30CBEC2}" presName="horz1" presStyleCnt="0"/>
      <dgm:spPr/>
    </dgm:pt>
    <dgm:pt modelId="{EED0E227-955C-4FD1-8683-06DA4803B07B}" type="pres">
      <dgm:prSet presAssocID="{61259BD8-5980-43CD-8E71-2ABDB30CBEC2}" presName="tx1" presStyleLbl="revTx" presStyleIdx="4" presStyleCnt="5"/>
      <dgm:spPr/>
    </dgm:pt>
    <dgm:pt modelId="{FA86A410-F948-4CA8-AD78-9834B1BAC27D}" type="pres">
      <dgm:prSet presAssocID="{61259BD8-5980-43CD-8E71-2ABDB30CBEC2}" presName="vert1" presStyleCnt="0"/>
      <dgm:spPr/>
    </dgm:pt>
  </dgm:ptLst>
  <dgm:cxnLst>
    <dgm:cxn modelId="{AF741F16-61CE-4FAB-8BC7-0C60AAB9404D}" type="presOf" srcId="{8DFE5076-191C-4C3B-A6D7-F51DD53C9A1D}" destId="{0CBB94F0-0AEA-4796-8300-8D9BEA694ACE}" srcOrd="0" destOrd="0" presId="urn:microsoft.com/office/officeart/2008/layout/LinedList"/>
    <dgm:cxn modelId="{B62F871B-67E5-49DA-8774-FB7880D5B76F}" srcId="{F764CB8D-B19B-476C-B48D-7AD13B3A1914}" destId="{C7A5E509-8701-45FD-8145-3F866FF30D9C}" srcOrd="3" destOrd="0" parTransId="{14D7053D-FD5A-4F86-A6D3-7CC1B1F740E7}" sibTransId="{2E6803B4-9DA6-4363-9FE8-113AD9A891C1}"/>
    <dgm:cxn modelId="{4A0E521C-2836-445A-9CCB-456E35867A1E}" type="presOf" srcId="{C7A5E509-8701-45FD-8145-3F866FF30D9C}" destId="{71C6D0FD-5C6B-422D-A4D8-9798E3165C56}" srcOrd="0" destOrd="0" presId="urn:microsoft.com/office/officeart/2008/layout/LinedList"/>
    <dgm:cxn modelId="{9D558126-53A9-4A14-8033-D39A1EB60B28}" type="presOf" srcId="{5AAE997F-ABE9-4D93-AECF-583D6DF643B8}" destId="{9886DE27-2120-452E-A387-9C8997C84A85}" srcOrd="0" destOrd="0" presId="urn:microsoft.com/office/officeart/2008/layout/LinedList"/>
    <dgm:cxn modelId="{23037E33-D3B3-4169-9144-4ACADB0168CF}" type="presOf" srcId="{61259BD8-5980-43CD-8E71-2ABDB30CBEC2}" destId="{EED0E227-955C-4FD1-8683-06DA4803B07B}" srcOrd="0" destOrd="0" presId="urn:microsoft.com/office/officeart/2008/layout/LinedList"/>
    <dgm:cxn modelId="{8E4E003A-9CB6-4576-8843-3782FDB8DF90}" srcId="{F764CB8D-B19B-476C-B48D-7AD13B3A1914}" destId="{948D800B-BAEB-4D10-BB10-C81E4DC7D393}" srcOrd="0" destOrd="0" parTransId="{1ADC4882-62A5-48A3-A1E0-0A7AFB459BB2}" sibTransId="{EB7BC3A2-49AF-4BEE-A7F4-0BA1E4AD972B}"/>
    <dgm:cxn modelId="{476C8140-CF1C-4884-BE5C-62D35CE0B459}" srcId="{F764CB8D-B19B-476C-B48D-7AD13B3A1914}" destId="{5AAE997F-ABE9-4D93-AECF-583D6DF643B8}" srcOrd="1" destOrd="0" parTransId="{A094EF5F-E9F3-4F80-AD06-06AC1A86274C}" sibTransId="{4B5110C1-41FF-4920-9380-2E8ADAA990A0}"/>
    <dgm:cxn modelId="{381AB26D-FB88-4AFA-B3FD-B6A8C155E5A9}" type="presOf" srcId="{948D800B-BAEB-4D10-BB10-C81E4DC7D393}" destId="{6FE1F484-2729-498F-B910-39A4FD89ABB7}" srcOrd="0" destOrd="0" presId="urn:microsoft.com/office/officeart/2008/layout/LinedList"/>
    <dgm:cxn modelId="{C5856A78-3996-47FD-AFA5-7CA74293E2CD}" type="presOf" srcId="{F764CB8D-B19B-476C-B48D-7AD13B3A1914}" destId="{6141CE33-A2DD-4570-BB4C-3D06363C7D38}" srcOrd="0" destOrd="0" presId="urn:microsoft.com/office/officeart/2008/layout/LinedList"/>
    <dgm:cxn modelId="{36EE7BD6-AD5A-41CD-8C5F-03B78B885151}" srcId="{F764CB8D-B19B-476C-B48D-7AD13B3A1914}" destId="{8DFE5076-191C-4C3B-A6D7-F51DD53C9A1D}" srcOrd="2" destOrd="0" parTransId="{5DE45847-E275-453E-B8BC-448749E4C286}" sibTransId="{C1F59B2B-4CBE-4FE5-ADA7-6B248C4A33E5}"/>
    <dgm:cxn modelId="{0A5C3EEB-7AB9-4828-AAA6-1D6EE9018489}" srcId="{F764CB8D-B19B-476C-B48D-7AD13B3A1914}" destId="{61259BD8-5980-43CD-8E71-2ABDB30CBEC2}" srcOrd="4" destOrd="0" parTransId="{53D86872-2C9D-4269-AD8B-528004EC37B8}" sibTransId="{6FAF76CA-8BCC-4D9A-9975-77C160997871}"/>
    <dgm:cxn modelId="{9EB79CEC-3010-438D-A9FF-AEB9704055EA}" type="presParOf" srcId="{6141CE33-A2DD-4570-BB4C-3D06363C7D38}" destId="{92C8BCF4-3BF1-4BFA-966A-B75E96A8E3E7}" srcOrd="0" destOrd="0" presId="urn:microsoft.com/office/officeart/2008/layout/LinedList"/>
    <dgm:cxn modelId="{D10664C8-3074-4DB0-9DB6-C28A1C195681}" type="presParOf" srcId="{6141CE33-A2DD-4570-BB4C-3D06363C7D38}" destId="{3AEEAC04-994B-4EF2-9534-26F133B47715}" srcOrd="1" destOrd="0" presId="urn:microsoft.com/office/officeart/2008/layout/LinedList"/>
    <dgm:cxn modelId="{9211D89F-0ACE-41F3-BEDD-D2FC5FCC4488}" type="presParOf" srcId="{3AEEAC04-994B-4EF2-9534-26F133B47715}" destId="{6FE1F484-2729-498F-B910-39A4FD89ABB7}" srcOrd="0" destOrd="0" presId="urn:microsoft.com/office/officeart/2008/layout/LinedList"/>
    <dgm:cxn modelId="{14E59B11-7548-4D39-8353-C00D6424E05F}" type="presParOf" srcId="{3AEEAC04-994B-4EF2-9534-26F133B47715}" destId="{39FFDC99-BD93-4121-A087-6C19FE9050A8}" srcOrd="1" destOrd="0" presId="urn:microsoft.com/office/officeart/2008/layout/LinedList"/>
    <dgm:cxn modelId="{8E7868C0-3F60-49D1-A90E-129CF18D4391}" type="presParOf" srcId="{6141CE33-A2DD-4570-BB4C-3D06363C7D38}" destId="{408580B8-DCBE-498B-80AB-B1CFC90DD859}" srcOrd="2" destOrd="0" presId="urn:microsoft.com/office/officeart/2008/layout/LinedList"/>
    <dgm:cxn modelId="{D9772599-2490-430E-8589-CE6A4C6B43EF}" type="presParOf" srcId="{6141CE33-A2DD-4570-BB4C-3D06363C7D38}" destId="{53788470-EC25-423B-B037-26C090B79015}" srcOrd="3" destOrd="0" presId="urn:microsoft.com/office/officeart/2008/layout/LinedList"/>
    <dgm:cxn modelId="{8FBEE816-7497-4E47-9ED2-C3DE9ACA5681}" type="presParOf" srcId="{53788470-EC25-423B-B037-26C090B79015}" destId="{9886DE27-2120-452E-A387-9C8997C84A85}" srcOrd="0" destOrd="0" presId="urn:microsoft.com/office/officeart/2008/layout/LinedList"/>
    <dgm:cxn modelId="{CAC26F36-8B8A-4CE7-9BF6-1133C774C611}" type="presParOf" srcId="{53788470-EC25-423B-B037-26C090B79015}" destId="{AD26FF65-D8F8-4E17-9366-759FD037A51F}" srcOrd="1" destOrd="0" presId="urn:microsoft.com/office/officeart/2008/layout/LinedList"/>
    <dgm:cxn modelId="{82EAA743-9770-4F87-9D1A-0BBDCB067BD5}" type="presParOf" srcId="{6141CE33-A2DD-4570-BB4C-3D06363C7D38}" destId="{46596077-5D50-4CEB-AEE7-92F0ACA549F7}" srcOrd="4" destOrd="0" presId="urn:microsoft.com/office/officeart/2008/layout/LinedList"/>
    <dgm:cxn modelId="{77887BAD-E8F8-4E68-B780-DDBF8780FFA1}" type="presParOf" srcId="{6141CE33-A2DD-4570-BB4C-3D06363C7D38}" destId="{F0A33466-6085-4701-9C87-EAA255E696AE}" srcOrd="5" destOrd="0" presId="urn:microsoft.com/office/officeart/2008/layout/LinedList"/>
    <dgm:cxn modelId="{28D2CBEB-B597-4BB0-BC4C-D50BE34A727C}" type="presParOf" srcId="{F0A33466-6085-4701-9C87-EAA255E696AE}" destId="{0CBB94F0-0AEA-4796-8300-8D9BEA694ACE}" srcOrd="0" destOrd="0" presId="urn:microsoft.com/office/officeart/2008/layout/LinedList"/>
    <dgm:cxn modelId="{6D486F70-5D0C-42C9-B0F2-6C38BC56A701}" type="presParOf" srcId="{F0A33466-6085-4701-9C87-EAA255E696AE}" destId="{488E0A88-FE5A-4043-8E80-6454C92F073B}" srcOrd="1" destOrd="0" presId="urn:microsoft.com/office/officeart/2008/layout/LinedList"/>
    <dgm:cxn modelId="{EAC4277B-610F-4EC4-BA78-8D8B8F5962E5}" type="presParOf" srcId="{6141CE33-A2DD-4570-BB4C-3D06363C7D38}" destId="{6B830FE7-D2F2-4787-8FB5-7FAB04D94CF1}" srcOrd="6" destOrd="0" presId="urn:microsoft.com/office/officeart/2008/layout/LinedList"/>
    <dgm:cxn modelId="{5C986FF8-4876-4AB3-A957-6381738D86CB}" type="presParOf" srcId="{6141CE33-A2DD-4570-BB4C-3D06363C7D38}" destId="{81A7725F-4D2C-40FB-AC8B-E74FCB03E7AC}" srcOrd="7" destOrd="0" presId="urn:microsoft.com/office/officeart/2008/layout/LinedList"/>
    <dgm:cxn modelId="{D35CB55C-22A3-44B1-A560-C42F18B2D529}" type="presParOf" srcId="{81A7725F-4D2C-40FB-AC8B-E74FCB03E7AC}" destId="{71C6D0FD-5C6B-422D-A4D8-9798E3165C56}" srcOrd="0" destOrd="0" presId="urn:microsoft.com/office/officeart/2008/layout/LinedList"/>
    <dgm:cxn modelId="{44FDE899-4CCE-406B-81C2-5C12370A8FF0}" type="presParOf" srcId="{81A7725F-4D2C-40FB-AC8B-E74FCB03E7AC}" destId="{6770B323-43A4-4DE3-BC41-C6E409578941}" srcOrd="1" destOrd="0" presId="urn:microsoft.com/office/officeart/2008/layout/LinedList"/>
    <dgm:cxn modelId="{496BEC20-062A-42F8-8A9F-C06CD99A963A}" type="presParOf" srcId="{6141CE33-A2DD-4570-BB4C-3D06363C7D38}" destId="{362BB242-0CE1-4CB1-B4E4-D0066BEC9217}" srcOrd="8" destOrd="0" presId="urn:microsoft.com/office/officeart/2008/layout/LinedList"/>
    <dgm:cxn modelId="{6F81B5C8-9B84-4E02-B587-B0429FFAD5FD}" type="presParOf" srcId="{6141CE33-A2DD-4570-BB4C-3D06363C7D38}" destId="{22AA05CA-8EA6-47CB-AC41-CCE5D7C68508}" srcOrd="9" destOrd="0" presId="urn:microsoft.com/office/officeart/2008/layout/LinedList"/>
    <dgm:cxn modelId="{3D7A7C19-64A2-48E5-A4A1-019DE5CE3990}" type="presParOf" srcId="{22AA05CA-8EA6-47CB-AC41-CCE5D7C68508}" destId="{EED0E227-955C-4FD1-8683-06DA4803B07B}" srcOrd="0" destOrd="0" presId="urn:microsoft.com/office/officeart/2008/layout/LinedList"/>
    <dgm:cxn modelId="{1E66B3FB-C840-4538-AB6D-844C374F385D}" type="presParOf" srcId="{22AA05CA-8EA6-47CB-AC41-CCE5D7C68508}" destId="{FA86A410-F948-4CA8-AD78-9834B1BAC27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1A0F1F5-FFBE-4684-9950-716C47554112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D35A5389-6451-4F2D-A93C-E0B5CDC677F6}">
      <dgm:prSet/>
      <dgm:spPr/>
      <dgm:t>
        <a:bodyPr/>
        <a:lstStyle/>
        <a:p>
          <a:r>
            <a:rPr lang="en-US"/>
            <a:t>Model-View-ViewModel: View’dan mantığı ayırır; test edilebilirlik sağlar.</a:t>
          </a:r>
        </a:p>
      </dgm:t>
    </dgm:pt>
    <dgm:pt modelId="{7FC7D4C4-15C0-485A-AF59-67A0C6324073}" type="parTrans" cxnId="{93874BB9-62FE-4DE7-9034-87F723965F3A}">
      <dgm:prSet/>
      <dgm:spPr/>
      <dgm:t>
        <a:bodyPr/>
        <a:lstStyle/>
        <a:p>
          <a:endParaRPr lang="en-US"/>
        </a:p>
      </dgm:t>
    </dgm:pt>
    <dgm:pt modelId="{B0B21FB1-B2F7-447B-AABF-20F3BDDFB61D}" type="sibTrans" cxnId="{93874BB9-62FE-4DE7-9034-87F723965F3A}">
      <dgm:prSet/>
      <dgm:spPr/>
      <dgm:t>
        <a:bodyPr/>
        <a:lstStyle/>
        <a:p>
          <a:endParaRPr lang="en-US"/>
        </a:p>
      </dgm:t>
    </dgm:pt>
    <dgm:pt modelId="{E89F9201-415F-4C19-9B2C-282224DF6D7E}">
      <dgm:prSet/>
      <dgm:spPr/>
      <dgm:t>
        <a:bodyPr/>
        <a:lstStyle/>
        <a:p>
          <a:r>
            <a:rPr lang="en-US"/>
            <a:t>ICommand ile Komutlar (Button.Command) → Kod-behindsiz etkileşim.</a:t>
          </a:r>
        </a:p>
      </dgm:t>
    </dgm:pt>
    <dgm:pt modelId="{87C94025-F3B4-447D-A8BF-99BDFB1A0BD9}" type="parTrans" cxnId="{F513F7E5-3BA4-41BC-8E2B-AB313DA25309}">
      <dgm:prSet/>
      <dgm:spPr/>
      <dgm:t>
        <a:bodyPr/>
        <a:lstStyle/>
        <a:p>
          <a:endParaRPr lang="en-US"/>
        </a:p>
      </dgm:t>
    </dgm:pt>
    <dgm:pt modelId="{2CD83AA6-39FA-45E6-814D-28E089441071}" type="sibTrans" cxnId="{F513F7E5-3BA4-41BC-8E2B-AB313DA25309}">
      <dgm:prSet/>
      <dgm:spPr/>
      <dgm:t>
        <a:bodyPr/>
        <a:lstStyle/>
        <a:p>
          <a:endParaRPr lang="en-US"/>
        </a:p>
      </dgm:t>
    </dgm:pt>
    <dgm:pt modelId="{5E96E7BD-CD88-460F-B356-05664E541B8D}">
      <dgm:prSet/>
      <dgm:spPr/>
      <dgm:t>
        <a:bodyPr/>
        <a:lstStyle/>
        <a:p>
          <a:r>
            <a:rPr lang="en-US"/>
            <a:t>Behaviors, Attached Properties ile yeniden kullanılabilirlik.</a:t>
          </a:r>
        </a:p>
      </dgm:t>
    </dgm:pt>
    <dgm:pt modelId="{C790DE37-9C3A-4F0D-AACA-FBDA9E2CD36B}" type="parTrans" cxnId="{43921AC0-9E20-4F69-A38A-DF4D7226A5B0}">
      <dgm:prSet/>
      <dgm:spPr/>
      <dgm:t>
        <a:bodyPr/>
        <a:lstStyle/>
        <a:p>
          <a:endParaRPr lang="en-US"/>
        </a:p>
      </dgm:t>
    </dgm:pt>
    <dgm:pt modelId="{FEAAD1DB-77C2-40EB-ADB7-766DF11F4A36}" type="sibTrans" cxnId="{43921AC0-9E20-4F69-A38A-DF4D7226A5B0}">
      <dgm:prSet/>
      <dgm:spPr/>
      <dgm:t>
        <a:bodyPr/>
        <a:lstStyle/>
        <a:p>
          <a:endParaRPr lang="en-US"/>
        </a:p>
      </dgm:t>
    </dgm:pt>
    <dgm:pt modelId="{21BF55C3-CEDB-411E-93B5-AC7265F701BE}" type="pres">
      <dgm:prSet presAssocID="{71A0F1F5-FFBE-4684-9950-716C47554112}" presName="root" presStyleCnt="0">
        <dgm:presLayoutVars>
          <dgm:dir/>
          <dgm:resizeHandles val="exact"/>
        </dgm:presLayoutVars>
      </dgm:prSet>
      <dgm:spPr/>
    </dgm:pt>
    <dgm:pt modelId="{4B9E893B-3AAA-44F8-86BE-873629112857}" type="pres">
      <dgm:prSet presAssocID="{D35A5389-6451-4F2D-A93C-E0B5CDC677F6}" presName="compNode" presStyleCnt="0"/>
      <dgm:spPr/>
    </dgm:pt>
    <dgm:pt modelId="{C219D84C-72AF-4587-B769-2BFE605F7F28}" type="pres">
      <dgm:prSet presAssocID="{D35A5389-6451-4F2D-A93C-E0B5CDC677F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C0598683-B7C7-4F44-B7C1-D2F377A07110}" type="pres">
      <dgm:prSet presAssocID="{D35A5389-6451-4F2D-A93C-E0B5CDC677F6}" presName="spaceRect" presStyleCnt="0"/>
      <dgm:spPr/>
    </dgm:pt>
    <dgm:pt modelId="{BCCFE736-94A0-4526-9371-E489BE6F1CE3}" type="pres">
      <dgm:prSet presAssocID="{D35A5389-6451-4F2D-A93C-E0B5CDC677F6}" presName="textRect" presStyleLbl="revTx" presStyleIdx="0" presStyleCnt="3">
        <dgm:presLayoutVars>
          <dgm:chMax val="1"/>
          <dgm:chPref val="1"/>
        </dgm:presLayoutVars>
      </dgm:prSet>
      <dgm:spPr/>
    </dgm:pt>
    <dgm:pt modelId="{B0B4BC10-A2D4-4C00-8872-14BBCB749BD1}" type="pres">
      <dgm:prSet presAssocID="{B0B21FB1-B2F7-447B-AABF-20F3BDDFB61D}" presName="sibTrans" presStyleCnt="0"/>
      <dgm:spPr/>
    </dgm:pt>
    <dgm:pt modelId="{D5F35903-6AF2-4584-81E0-CF4093A8F2DC}" type="pres">
      <dgm:prSet presAssocID="{E89F9201-415F-4C19-9B2C-282224DF6D7E}" presName="compNode" presStyleCnt="0"/>
      <dgm:spPr/>
    </dgm:pt>
    <dgm:pt modelId="{DEA0315A-1424-4308-9188-55D4A9F3FAB0}" type="pres">
      <dgm:prSet presAssocID="{E89F9201-415F-4C19-9B2C-282224DF6D7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lt Yazı"/>
        </a:ext>
      </dgm:extLst>
    </dgm:pt>
    <dgm:pt modelId="{D58C0257-C255-4D0A-A5CF-07F12E8B436B}" type="pres">
      <dgm:prSet presAssocID="{E89F9201-415F-4C19-9B2C-282224DF6D7E}" presName="spaceRect" presStyleCnt="0"/>
      <dgm:spPr/>
    </dgm:pt>
    <dgm:pt modelId="{853CC1B1-4CFB-4EDE-B1F4-BCB3C9548871}" type="pres">
      <dgm:prSet presAssocID="{E89F9201-415F-4C19-9B2C-282224DF6D7E}" presName="textRect" presStyleLbl="revTx" presStyleIdx="1" presStyleCnt="3">
        <dgm:presLayoutVars>
          <dgm:chMax val="1"/>
          <dgm:chPref val="1"/>
        </dgm:presLayoutVars>
      </dgm:prSet>
      <dgm:spPr/>
    </dgm:pt>
    <dgm:pt modelId="{0F9EDA83-0003-4F96-9386-D0462B19BDE8}" type="pres">
      <dgm:prSet presAssocID="{2CD83AA6-39FA-45E6-814D-28E089441071}" presName="sibTrans" presStyleCnt="0"/>
      <dgm:spPr/>
    </dgm:pt>
    <dgm:pt modelId="{CFC015F2-92F1-40BA-9E5E-9FB6A5704CBA}" type="pres">
      <dgm:prSet presAssocID="{5E96E7BD-CD88-460F-B356-05664E541B8D}" presName="compNode" presStyleCnt="0"/>
      <dgm:spPr/>
    </dgm:pt>
    <dgm:pt modelId="{6CC3B71A-EFE1-4A42-8195-5CE2B0CF03E6}" type="pres">
      <dgm:prSet presAssocID="{5E96E7BD-CD88-460F-B356-05664E541B8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ement truck"/>
        </a:ext>
      </dgm:extLst>
    </dgm:pt>
    <dgm:pt modelId="{19469973-C262-4CC5-A0B5-376F538FDBC4}" type="pres">
      <dgm:prSet presAssocID="{5E96E7BD-CD88-460F-B356-05664E541B8D}" presName="spaceRect" presStyleCnt="0"/>
      <dgm:spPr/>
    </dgm:pt>
    <dgm:pt modelId="{3EBAAB65-395A-4EBF-A39E-8A684E0B32B4}" type="pres">
      <dgm:prSet presAssocID="{5E96E7BD-CD88-460F-B356-05664E541B8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6F2121F-F4C0-45C9-A5CA-BD84C1F5E7A6}" type="presOf" srcId="{D35A5389-6451-4F2D-A93C-E0B5CDC677F6}" destId="{BCCFE736-94A0-4526-9371-E489BE6F1CE3}" srcOrd="0" destOrd="0" presId="urn:microsoft.com/office/officeart/2018/2/layout/IconLabelList"/>
    <dgm:cxn modelId="{FFBB3F20-4264-4C7F-9E86-3D8E1D758C8E}" type="presOf" srcId="{5E96E7BD-CD88-460F-B356-05664E541B8D}" destId="{3EBAAB65-395A-4EBF-A39E-8A684E0B32B4}" srcOrd="0" destOrd="0" presId="urn:microsoft.com/office/officeart/2018/2/layout/IconLabelList"/>
    <dgm:cxn modelId="{92807458-7B70-4835-9AB2-3D2F247FD032}" type="presOf" srcId="{E89F9201-415F-4C19-9B2C-282224DF6D7E}" destId="{853CC1B1-4CFB-4EDE-B1F4-BCB3C9548871}" srcOrd="0" destOrd="0" presId="urn:microsoft.com/office/officeart/2018/2/layout/IconLabelList"/>
    <dgm:cxn modelId="{AD820694-5340-4601-AA60-B7753232D850}" type="presOf" srcId="{71A0F1F5-FFBE-4684-9950-716C47554112}" destId="{21BF55C3-CEDB-411E-93B5-AC7265F701BE}" srcOrd="0" destOrd="0" presId="urn:microsoft.com/office/officeart/2018/2/layout/IconLabelList"/>
    <dgm:cxn modelId="{93874BB9-62FE-4DE7-9034-87F723965F3A}" srcId="{71A0F1F5-FFBE-4684-9950-716C47554112}" destId="{D35A5389-6451-4F2D-A93C-E0B5CDC677F6}" srcOrd="0" destOrd="0" parTransId="{7FC7D4C4-15C0-485A-AF59-67A0C6324073}" sibTransId="{B0B21FB1-B2F7-447B-AABF-20F3BDDFB61D}"/>
    <dgm:cxn modelId="{43921AC0-9E20-4F69-A38A-DF4D7226A5B0}" srcId="{71A0F1F5-FFBE-4684-9950-716C47554112}" destId="{5E96E7BD-CD88-460F-B356-05664E541B8D}" srcOrd="2" destOrd="0" parTransId="{C790DE37-9C3A-4F0D-AACA-FBDA9E2CD36B}" sibTransId="{FEAAD1DB-77C2-40EB-ADB7-766DF11F4A36}"/>
    <dgm:cxn modelId="{F513F7E5-3BA4-41BC-8E2B-AB313DA25309}" srcId="{71A0F1F5-FFBE-4684-9950-716C47554112}" destId="{E89F9201-415F-4C19-9B2C-282224DF6D7E}" srcOrd="1" destOrd="0" parTransId="{87C94025-F3B4-447D-A8BF-99BDFB1A0BD9}" sibTransId="{2CD83AA6-39FA-45E6-814D-28E089441071}"/>
    <dgm:cxn modelId="{46267B09-DFAC-4F84-8213-8F2DCC529666}" type="presParOf" srcId="{21BF55C3-CEDB-411E-93B5-AC7265F701BE}" destId="{4B9E893B-3AAA-44F8-86BE-873629112857}" srcOrd="0" destOrd="0" presId="urn:microsoft.com/office/officeart/2018/2/layout/IconLabelList"/>
    <dgm:cxn modelId="{561E0544-1EF0-4A9C-9211-375DC1C14C4C}" type="presParOf" srcId="{4B9E893B-3AAA-44F8-86BE-873629112857}" destId="{C219D84C-72AF-4587-B769-2BFE605F7F28}" srcOrd="0" destOrd="0" presId="urn:microsoft.com/office/officeart/2018/2/layout/IconLabelList"/>
    <dgm:cxn modelId="{7CA80774-D6AE-486F-86A5-22B1FD56B086}" type="presParOf" srcId="{4B9E893B-3AAA-44F8-86BE-873629112857}" destId="{C0598683-B7C7-4F44-B7C1-D2F377A07110}" srcOrd="1" destOrd="0" presId="urn:microsoft.com/office/officeart/2018/2/layout/IconLabelList"/>
    <dgm:cxn modelId="{A7F416E5-E0E9-41D4-AE17-ECF938C3F748}" type="presParOf" srcId="{4B9E893B-3AAA-44F8-86BE-873629112857}" destId="{BCCFE736-94A0-4526-9371-E489BE6F1CE3}" srcOrd="2" destOrd="0" presId="urn:microsoft.com/office/officeart/2018/2/layout/IconLabelList"/>
    <dgm:cxn modelId="{3195A818-37B1-4A83-809F-8A235348DBEC}" type="presParOf" srcId="{21BF55C3-CEDB-411E-93B5-AC7265F701BE}" destId="{B0B4BC10-A2D4-4C00-8872-14BBCB749BD1}" srcOrd="1" destOrd="0" presId="urn:microsoft.com/office/officeart/2018/2/layout/IconLabelList"/>
    <dgm:cxn modelId="{B75F40B9-B4C5-479A-B7D4-2B9B36A6E4A4}" type="presParOf" srcId="{21BF55C3-CEDB-411E-93B5-AC7265F701BE}" destId="{D5F35903-6AF2-4584-81E0-CF4093A8F2DC}" srcOrd="2" destOrd="0" presId="urn:microsoft.com/office/officeart/2018/2/layout/IconLabelList"/>
    <dgm:cxn modelId="{DC273209-978B-44B0-AB67-B3AF172B960E}" type="presParOf" srcId="{D5F35903-6AF2-4584-81E0-CF4093A8F2DC}" destId="{DEA0315A-1424-4308-9188-55D4A9F3FAB0}" srcOrd="0" destOrd="0" presId="urn:microsoft.com/office/officeart/2018/2/layout/IconLabelList"/>
    <dgm:cxn modelId="{FA941047-58A6-4ED1-A337-54CD075B07FD}" type="presParOf" srcId="{D5F35903-6AF2-4584-81E0-CF4093A8F2DC}" destId="{D58C0257-C255-4D0A-A5CF-07F12E8B436B}" srcOrd="1" destOrd="0" presId="urn:microsoft.com/office/officeart/2018/2/layout/IconLabelList"/>
    <dgm:cxn modelId="{82D3ABE2-FF90-465D-B0F4-4AE38E41E44E}" type="presParOf" srcId="{D5F35903-6AF2-4584-81E0-CF4093A8F2DC}" destId="{853CC1B1-4CFB-4EDE-B1F4-BCB3C9548871}" srcOrd="2" destOrd="0" presId="urn:microsoft.com/office/officeart/2018/2/layout/IconLabelList"/>
    <dgm:cxn modelId="{0D73AA34-228F-4CD1-A6A2-8037B9C0AB13}" type="presParOf" srcId="{21BF55C3-CEDB-411E-93B5-AC7265F701BE}" destId="{0F9EDA83-0003-4F96-9386-D0462B19BDE8}" srcOrd="3" destOrd="0" presId="urn:microsoft.com/office/officeart/2018/2/layout/IconLabelList"/>
    <dgm:cxn modelId="{A08A1FB1-4A3B-4D81-8874-1FF70F789EFC}" type="presParOf" srcId="{21BF55C3-CEDB-411E-93B5-AC7265F701BE}" destId="{CFC015F2-92F1-40BA-9E5E-9FB6A5704CBA}" srcOrd="4" destOrd="0" presId="urn:microsoft.com/office/officeart/2018/2/layout/IconLabelList"/>
    <dgm:cxn modelId="{07090FE0-83A1-46A0-9D82-A69B20D8B635}" type="presParOf" srcId="{CFC015F2-92F1-40BA-9E5E-9FB6A5704CBA}" destId="{6CC3B71A-EFE1-4A42-8195-5CE2B0CF03E6}" srcOrd="0" destOrd="0" presId="urn:microsoft.com/office/officeart/2018/2/layout/IconLabelList"/>
    <dgm:cxn modelId="{BCF84471-B69B-49A4-BD28-F886FE484734}" type="presParOf" srcId="{CFC015F2-92F1-40BA-9E5E-9FB6A5704CBA}" destId="{19469973-C262-4CC5-A0B5-376F538FDBC4}" srcOrd="1" destOrd="0" presId="urn:microsoft.com/office/officeart/2018/2/layout/IconLabelList"/>
    <dgm:cxn modelId="{14D4CAB8-F24B-44AD-BC02-EA92B0BA4974}" type="presParOf" srcId="{CFC015F2-92F1-40BA-9E5E-9FB6A5704CBA}" destId="{3EBAAB65-395A-4EBF-A39E-8A684E0B32B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2D769B-E6AF-4933-981E-1B47B3F2AE4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4B21BE31-9BB8-4451-B738-02D17E2634DA}">
      <dgm:prSet/>
      <dgm:spPr/>
      <dgm:t>
        <a:bodyPr/>
        <a:lstStyle/>
        <a:p>
          <a:pPr>
            <a:defRPr cap="all"/>
          </a:pPr>
          <a:r>
            <a:rPr lang="en-US"/>
            <a:t>Donanım hızlandırma (DirectX): vektör, animasyon, efektlerde güçlü.</a:t>
          </a:r>
        </a:p>
      </dgm:t>
    </dgm:pt>
    <dgm:pt modelId="{F0C7A49C-11E6-45F9-84ED-364535AE9AAA}" type="parTrans" cxnId="{D6E773FF-B6E3-46A5-8B10-E347670E5767}">
      <dgm:prSet/>
      <dgm:spPr/>
      <dgm:t>
        <a:bodyPr/>
        <a:lstStyle/>
        <a:p>
          <a:endParaRPr lang="en-US"/>
        </a:p>
      </dgm:t>
    </dgm:pt>
    <dgm:pt modelId="{B79D8EBA-795F-4FB2-9000-BB76B1B8709F}" type="sibTrans" cxnId="{D6E773FF-B6E3-46A5-8B10-E347670E5767}">
      <dgm:prSet/>
      <dgm:spPr/>
      <dgm:t>
        <a:bodyPr/>
        <a:lstStyle/>
        <a:p>
          <a:endParaRPr lang="en-US"/>
        </a:p>
      </dgm:t>
    </dgm:pt>
    <dgm:pt modelId="{C8A3B0D5-ED0C-4A12-9555-71705B596991}">
      <dgm:prSet/>
      <dgm:spPr/>
      <dgm:t>
        <a:bodyPr/>
        <a:lstStyle/>
        <a:p>
          <a:pPr>
            <a:defRPr cap="all"/>
          </a:pPr>
          <a:r>
            <a:rPr lang="en-US"/>
            <a:t>High DPI ve çoklu ekran senaryolarında doğal ölçeklenebilirlik.</a:t>
          </a:r>
        </a:p>
      </dgm:t>
    </dgm:pt>
    <dgm:pt modelId="{E96449E5-AB2B-4F5F-B2E0-A2DA57734B98}" type="parTrans" cxnId="{75C90419-5B87-4F5C-9B17-A744CB3A464A}">
      <dgm:prSet/>
      <dgm:spPr/>
      <dgm:t>
        <a:bodyPr/>
        <a:lstStyle/>
        <a:p>
          <a:endParaRPr lang="en-US"/>
        </a:p>
      </dgm:t>
    </dgm:pt>
    <dgm:pt modelId="{6ABA572A-929B-4DDB-BC99-7855266A6F91}" type="sibTrans" cxnId="{75C90419-5B87-4F5C-9B17-A744CB3A464A}">
      <dgm:prSet/>
      <dgm:spPr/>
      <dgm:t>
        <a:bodyPr/>
        <a:lstStyle/>
        <a:p>
          <a:endParaRPr lang="en-US"/>
        </a:p>
      </dgm:t>
    </dgm:pt>
    <dgm:pt modelId="{8E42AB45-B417-42AB-AB30-5EE6B820AFB8}">
      <dgm:prSet/>
      <dgm:spPr/>
      <dgm:t>
        <a:bodyPr/>
        <a:lstStyle/>
        <a:p>
          <a:pPr>
            <a:defRPr cap="all"/>
          </a:pPr>
          <a:r>
            <a:rPr lang="en-US"/>
            <a:t>Erişilebilirlik: AutomationPeers; UIA ile güçlü entegrasyon.</a:t>
          </a:r>
        </a:p>
      </dgm:t>
    </dgm:pt>
    <dgm:pt modelId="{1CD6C83F-5EEE-4851-A7C5-50BD339B5028}" type="parTrans" cxnId="{9ED903EC-075D-4363-80F8-E874DE534A57}">
      <dgm:prSet/>
      <dgm:spPr/>
      <dgm:t>
        <a:bodyPr/>
        <a:lstStyle/>
        <a:p>
          <a:endParaRPr lang="en-US"/>
        </a:p>
      </dgm:t>
    </dgm:pt>
    <dgm:pt modelId="{A213C71D-623D-4E1F-B56E-86A0713836F1}" type="sibTrans" cxnId="{9ED903EC-075D-4363-80F8-E874DE534A57}">
      <dgm:prSet/>
      <dgm:spPr/>
      <dgm:t>
        <a:bodyPr/>
        <a:lstStyle/>
        <a:p>
          <a:endParaRPr lang="en-US"/>
        </a:p>
      </dgm:t>
    </dgm:pt>
    <dgm:pt modelId="{9D206574-DA6A-4990-B8E0-F760DEE76C8F}" type="pres">
      <dgm:prSet presAssocID="{7B2D769B-E6AF-4933-981E-1B47B3F2AE4F}" presName="root" presStyleCnt="0">
        <dgm:presLayoutVars>
          <dgm:dir/>
          <dgm:resizeHandles val="exact"/>
        </dgm:presLayoutVars>
      </dgm:prSet>
      <dgm:spPr/>
    </dgm:pt>
    <dgm:pt modelId="{27A3256F-F7D9-494D-AC58-64FBC5D4D827}" type="pres">
      <dgm:prSet presAssocID="{4B21BE31-9BB8-4451-B738-02D17E2634DA}" presName="compNode" presStyleCnt="0"/>
      <dgm:spPr/>
    </dgm:pt>
    <dgm:pt modelId="{6E79943A-4DAC-45BA-A1D1-D6BEB7A1F7F0}" type="pres">
      <dgm:prSet presAssocID="{4B21BE31-9BB8-4451-B738-02D17E2634DA}" presName="iconBgRect" presStyleLbl="bgShp" presStyleIdx="0" presStyleCnt="3"/>
      <dgm:spPr/>
    </dgm:pt>
    <dgm:pt modelId="{864B987F-12AC-40A5-868A-59803187D226}" type="pres">
      <dgm:prSet presAssocID="{4B21BE31-9BB8-4451-B738-02D17E2634D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nucu"/>
        </a:ext>
      </dgm:extLst>
    </dgm:pt>
    <dgm:pt modelId="{DB1967BE-E018-4EDA-BD84-D6BB4CF28D2B}" type="pres">
      <dgm:prSet presAssocID="{4B21BE31-9BB8-4451-B738-02D17E2634DA}" presName="spaceRect" presStyleCnt="0"/>
      <dgm:spPr/>
    </dgm:pt>
    <dgm:pt modelId="{40F86108-9E4E-4D00-953D-88FB16EA3AE8}" type="pres">
      <dgm:prSet presAssocID="{4B21BE31-9BB8-4451-B738-02D17E2634DA}" presName="textRect" presStyleLbl="revTx" presStyleIdx="0" presStyleCnt="3">
        <dgm:presLayoutVars>
          <dgm:chMax val="1"/>
          <dgm:chPref val="1"/>
        </dgm:presLayoutVars>
      </dgm:prSet>
      <dgm:spPr/>
    </dgm:pt>
    <dgm:pt modelId="{30F26F78-D274-4945-A76F-AD7473D8EFED}" type="pres">
      <dgm:prSet presAssocID="{B79D8EBA-795F-4FB2-9000-BB76B1B8709F}" presName="sibTrans" presStyleCnt="0"/>
      <dgm:spPr/>
    </dgm:pt>
    <dgm:pt modelId="{4A4BACC5-59ED-4F96-AD66-86E6A2EBA9AE}" type="pres">
      <dgm:prSet presAssocID="{C8A3B0D5-ED0C-4A12-9555-71705B596991}" presName="compNode" presStyleCnt="0"/>
      <dgm:spPr/>
    </dgm:pt>
    <dgm:pt modelId="{0DF4526E-05CD-48D3-9628-DDC483EED548}" type="pres">
      <dgm:prSet presAssocID="{C8A3B0D5-ED0C-4A12-9555-71705B596991}" presName="iconBgRect" presStyleLbl="bgShp" presStyleIdx="1" presStyleCnt="3"/>
      <dgm:spPr/>
    </dgm:pt>
    <dgm:pt modelId="{8F2E0107-634D-4F18-8602-5DE88B5E4BF5}" type="pres">
      <dgm:prSet presAssocID="{C8A3B0D5-ED0C-4A12-9555-71705B59699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4465D654-38AD-4199-88B8-B68B4211F71B}" type="pres">
      <dgm:prSet presAssocID="{C8A3B0D5-ED0C-4A12-9555-71705B596991}" presName="spaceRect" presStyleCnt="0"/>
      <dgm:spPr/>
    </dgm:pt>
    <dgm:pt modelId="{6C97CE9A-BC9D-4A22-B557-B37CAC5A8F6F}" type="pres">
      <dgm:prSet presAssocID="{C8A3B0D5-ED0C-4A12-9555-71705B596991}" presName="textRect" presStyleLbl="revTx" presStyleIdx="1" presStyleCnt="3">
        <dgm:presLayoutVars>
          <dgm:chMax val="1"/>
          <dgm:chPref val="1"/>
        </dgm:presLayoutVars>
      </dgm:prSet>
      <dgm:spPr/>
    </dgm:pt>
    <dgm:pt modelId="{413D0750-0F05-4647-B7F2-F8C94214C994}" type="pres">
      <dgm:prSet presAssocID="{6ABA572A-929B-4DDB-BC99-7855266A6F91}" presName="sibTrans" presStyleCnt="0"/>
      <dgm:spPr/>
    </dgm:pt>
    <dgm:pt modelId="{6BCC017A-1CBE-4C4E-9E89-552265D53AA4}" type="pres">
      <dgm:prSet presAssocID="{8E42AB45-B417-42AB-AB30-5EE6B820AFB8}" presName="compNode" presStyleCnt="0"/>
      <dgm:spPr/>
    </dgm:pt>
    <dgm:pt modelId="{3794CD84-B684-4B66-8DE4-2872817028FF}" type="pres">
      <dgm:prSet presAssocID="{8E42AB45-B417-42AB-AB30-5EE6B820AFB8}" presName="iconBgRect" presStyleLbl="bgShp" presStyleIdx="2" presStyleCnt="3"/>
      <dgm:spPr/>
    </dgm:pt>
    <dgm:pt modelId="{2A5BECFE-98F3-4A02-B6B3-2D338725DE7B}" type="pres">
      <dgm:prSet presAssocID="{8E42AB45-B417-42AB-AB30-5EE6B820AFB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cle Arm"/>
        </a:ext>
      </dgm:extLst>
    </dgm:pt>
    <dgm:pt modelId="{6D200B45-9A42-4202-8397-084AC4295BB2}" type="pres">
      <dgm:prSet presAssocID="{8E42AB45-B417-42AB-AB30-5EE6B820AFB8}" presName="spaceRect" presStyleCnt="0"/>
      <dgm:spPr/>
    </dgm:pt>
    <dgm:pt modelId="{79CAB8D6-66D1-4FB9-9604-23D0CE159157}" type="pres">
      <dgm:prSet presAssocID="{8E42AB45-B417-42AB-AB30-5EE6B820AFB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CA15F018-46D8-4D9E-B7B5-6E26AFDA756F}" type="presOf" srcId="{4B21BE31-9BB8-4451-B738-02D17E2634DA}" destId="{40F86108-9E4E-4D00-953D-88FB16EA3AE8}" srcOrd="0" destOrd="0" presId="urn:microsoft.com/office/officeart/2018/5/layout/IconCircleLabelList"/>
    <dgm:cxn modelId="{75C90419-5B87-4F5C-9B17-A744CB3A464A}" srcId="{7B2D769B-E6AF-4933-981E-1B47B3F2AE4F}" destId="{C8A3B0D5-ED0C-4A12-9555-71705B596991}" srcOrd="1" destOrd="0" parTransId="{E96449E5-AB2B-4F5F-B2E0-A2DA57734B98}" sibTransId="{6ABA572A-929B-4DDB-BC99-7855266A6F91}"/>
    <dgm:cxn modelId="{0E7BF02B-5E06-412F-AE8E-209B8577F771}" type="presOf" srcId="{C8A3B0D5-ED0C-4A12-9555-71705B596991}" destId="{6C97CE9A-BC9D-4A22-B557-B37CAC5A8F6F}" srcOrd="0" destOrd="0" presId="urn:microsoft.com/office/officeart/2018/5/layout/IconCircleLabelList"/>
    <dgm:cxn modelId="{84892AA1-3A13-4305-8F6C-BFF41A3EF8C2}" type="presOf" srcId="{8E42AB45-B417-42AB-AB30-5EE6B820AFB8}" destId="{79CAB8D6-66D1-4FB9-9604-23D0CE159157}" srcOrd="0" destOrd="0" presId="urn:microsoft.com/office/officeart/2018/5/layout/IconCircleLabelList"/>
    <dgm:cxn modelId="{B646C0BB-A0DA-450C-B84B-CA1A1704ECB1}" type="presOf" srcId="{7B2D769B-E6AF-4933-981E-1B47B3F2AE4F}" destId="{9D206574-DA6A-4990-B8E0-F760DEE76C8F}" srcOrd="0" destOrd="0" presId="urn:microsoft.com/office/officeart/2018/5/layout/IconCircleLabelList"/>
    <dgm:cxn modelId="{9ED903EC-075D-4363-80F8-E874DE534A57}" srcId="{7B2D769B-E6AF-4933-981E-1B47B3F2AE4F}" destId="{8E42AB45-B417-42AB-AB30-5EE6B820AFB8}" srcOrd="2" destOrd="0" parTransId="{1CD6C83F-5EEE-4851-A7C5-50BD339B5028}" sibTransId="{A213C71D-623D-4E1F-B56E-86A0713836F1}"/>
    <dgm:cxn modelId="{D6E773FF-B6E3-46A5-8B10-E347670E5767}" srcId="{7B2D769B-E6AF-4933-981E-1B47B3F2AE4F}" destId="{4B21BE31-9BB8-4451-B738-02D17E2634DA}" srcOrd="0" destOrd="0" parTransId="{F0C7A49C-11E6-45F9-84ED-364535AE9AAA}" sibTransId="{B79D8EBA-795F-4FB2-9000-BB76B1B8709F}"/>
    <dgm:cxn modelId="{8E0E4848-DA27-488C-9F59-ACAFF6E17678}" type="presParOf" srcId="{9D206574-DA6A-4990-B8E0-F760DEE76C8F}" destId="{27A3256F-F7D9-494D-AC58-64FBC5D4D827}" srcOrd="0" destOrd="0" presId="urn:microsoft.com/office/officeart/2018/5/layout/IconCircleLabelList"/>
    <dgm:cxn modelId="{D53B17F5-485B-4F76-90A9-0F2CE29C51B8}" type="presParOf" srcId="{27A3256F-F7D9-494D-AC58-64FBC5D4D827}" destId="{6E79943A-4DAC-45BA-A1D1-D6BEB7A1F7F0}" srcOrd="0" destOrd="0" presId="urn:microsoft.com/office/officeart/2018/5/layout/IconCircleLabelList"/>
    <dgm:cxn modelId="{A089C49A-A745-4D03-801D-927CE7B94698}" type="presParOf" srcId="{27A3256F-F7D9-494D-AC58-64FBC5D4D827}" destId="{864B987F-12AC-40A5-868A-59803187D226}" srcOrd="1" destOrd="0" presId="urn:microsoft.com/office/officeart/2018/5/layout/IconCircleLabelList"/>
    <dgm:cxn modelId="{027732CC-FD6A-4734-8A08-3C4EE9C875DC}" type="presParOf" srcId="{27A3256F-F7D9-494D-AC58-64FBC5D4D827}" destId="{DB1967BE-E018-4EDA-BD84-D6BB4CF28D2B}" srcOrd="2" destOrd="0" presId="urn:microsoft.com/office/officeart/2018/5/layout/IconCircleLabelList"/>
    <dgm:cxn modelId="{C9706422-4C10-44D2-AF04-9E4CD270B797}" type="presParOf" srcId="{27A3256F-F7D9-494D-AC58-64FBC5D4D827}" destId="{40F86108-9E4E-4D00-953D-88FB16EA3AE8}" srcOrd="3" destOrd="0" presId="urn:microsoft.com/office/officeart/2018/5/layout/IconCircleLabelList"/>
    <dgm:cxn modelId="{6A9B62A5-F612-4A4B-88C9-2E8D6F79166A}" type="presParOf" srcId="{9D206574-DA6A-4990-B8E0-F760DEE76C8F}" destId="{30F26F78-D274-4945-A76F-AD7473D8EFED}" srcOrd="1" destOrd="0" presId="urn:microsoft.com/office/officeart/2018/5/layout/IconCircleLabelList"/>
    <dgm:cxn modelId="{42D0A14C-C890-40C0-BDF3-9A965974F1C5}" type="presParOf" srcId="{9D206574-DA6A-4990-B8E0-F760DEE76C8F}" destId="{4A4BACC5-59ED-4F96-AD66-86E6A2EBA9AE}" srcOrd="2" destOrd="0" presId="urn:microsoft.com/office/officeart/2018/5/layout/IconCircleLabelList"/>
    <dgm:cxn modelId="{028F1067-0514-4580-A8A5-DCB62377EDD8}" type="presParOf" srcId="{4A4BACC5-59ED-4F96-AD66-86E6A2EBA9AE}" destId="{0DF4526E-05CD-48D3-9628-DDC483EED548}" srcOrd="0" destOrd="0" presId="urn:microsoft.com/office/officeart/2018/5/layout/IconCircleLabelList"/>
    <dgm:cxn modelId="{592922FC-022B-4C8D-9134-83326DBC45DA}" type="presParOf" srcId="{4A4BACC5-59ED-4F96-AD66-86E6A2EBA9AE}" destId="{8F2E0107-634D-4F18-8602-5DE88B5E4BF5}" srcOrd="1" destOrd="0" presId="urn:microsoft.com/office/officeart/2018/5/layout/IconCircleLabelList"/>
    <dgm:cxn modelId="{C78E3F31-92FF-4851-BF44-0D2D07ECF137}" type="presParOf" srcId="{4A4BACC5-59ED-4F96-AD66-86E6A2EBA9AE}" destId="{4465D654-38AD-4199-88B8-B68B4211F71B}" srcOrd="2" destOrd="0" presId="urn:microsoft.com/office/officeart/2018/5/layout/IconCircleLabelList"/>
    <dgm:cxn modelId="{2315D702-DDDF-49AD-9DFC-CCE4B13DDD20}" type="presParOf" srcId="{4A4BACC5-59ED-4F96-AD66-86E6A2EBA9AE}" destId="{6C97CE9A-BC9D-4A22-B557-B37CAC5A8F6F}" srcOrd="3" destOrd="0" presId="urn:microsoft.com/office/officeart/2018/5/layout/IconCircleLabelList"/>
    <dgm:cxn modelId="{E6BA00C3-6D70-477F-BE2D-EE404F4A6E6D}" type="presParOf" srcId="{9D206574-DA6A-4990-B8E0-F760DEE76C8F}" destId="{413D0750-0F05-4647-B7F2-F8C94214C994}" srcOrd="3" destOrd="0" presId="urn:microsoft.com/office/officeart/2018/5/layout/IconCircleLabelList"/>
    <dgm:cxn modelId="{C38D4E0C-606E-4DC3-BBFD-A8F1B312CDA1}" type="presParOf" srcId="{9D206574-DA6A-4990-B8E0-F760DEE76C8F}" destId="{6BCC017A-1CBE-4C4E-9E89-552265D53AA4}" srcOrd="4" destOrd="0" presId="urn:microsoft.com/office/officeart/2018/5/layout/IconCircleLabelList"/>
    <dgm:cxn modelId="{6AAF80A6-CD8B-4EFA-BE3D-74BFAFC0607A}" type="presParOf" srcId="{6BCC017A-1CBE-4C4E-9E89-552265D53AA4}" destId="{3794CD84-B684-4B66-8DE4-2872817028FF}" srcOrd="0" destOrd="0" presId="urn:microsoft.com/office/officeart/2018/5/layout/IconCircleLabelList"/>
    <dgm:cxn modelId="{ECACC598-C49F-4202-BCCA-EFC6D6420129}" type="presParOf" srcId="{6BCC017A-1CBE-4C4E-9E89-552265D53AA4}" destId="{2A5BECFE-98F3-4A02-B6B3-2D338725DE7B}" srcOrd="1" destOrd="0" presId="urn:microsoft.com/office/officeart/2018/5/layout/IconCircleLabelList"/>
    <dgm:cxn modelId="{240906FF-1D3E-4BE3-B444-28828C091FF5}" type="presParOf" srcId="{6BCC017A-1CBE-4C4E-9E89-552265D53AA4}" destId="{6D200B45-9A42-4202-8397-084AC4295BB2}" srcOrd="2" destOrd="0" presId="urn:microsoft.com/office/officeart/2018/5/layout/IconCircleLabelList"/>
    <dgm:cxn modelId="{E361507E-C036-435A-9D8D-8DAB2C92A701}" type="presParOf" srcId="{6BCC017A-1CBE-4C4E-9E89-552265D53AA4}" destId="{79CAB8D6-66D1-4FB9-9604-23D0CE15915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C97A70-E0EE-4114-8B19-82447100738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C753252-957F-4D6A-96B1-98821F24088C}">
      <dgm:prSet/>
      <dgm:spPr/>
      <dgm:t>
        <a:bodyPr/>
        <a:lstStyle/>
        <a:p>
          <a:r>
            <a:rPr lang="en-US"/>
            <a:t>WinForms: Hızlı geliştirme, basit event modeli; modern tasarım ve esneklik sınırlı.</a:t>
          </a:r>
        </a:p>
      </dgm:t>
    </dgm:pt>
    <dgm:pt modelId="{14B08648-1B32-432A-92C4-FA7E4DB4B8C2}" type="parTrans" cxnId="{FFC537CE-7A7A-408E-8014-52157E405CE4}">
      <dgm:prSet/>
      <dgm:spPr/>
      <dgm:t>
        <a:bodyPr/>
        <a:lstStyle/>
        <a:p>
          <a:endParaRPr lang="en-US"/>
        </a:p>
      </dgm:t>
    </dgm:pt>
    <dgm:pt modelId="{A24A9B8A-F319-4D26-9065-F5F6ABDCF12F}" type="sibTrans" cxnId="{FFC537CE-7A7A-408E-8014-52157E405CE4}">
      <dgm:prSet/>
      <dgm:spPr/>
      <dgm:t>
        <a:bodyPr/>
        <a:lstStyle/>
        <a:p>
          <a:endParaRPr lang="en-US"/>
        </a:p>
      </dgm:t>
    </dgm:pt>
    <dgm:pt modelId="{CB9CAEE0-4472-4B06-8C36-69D78EB821B6}">
      <dgm:prSet/>
      <dgm:spPr/>
      <dgm:t>
        <a:bodyPr/>
        <a:lstStyle/>
        <a:p>
          <a:r>
            <a:rPr lang="en-US"/>
            <a:t>WPF: Öğrenmesi daha zor; ama esnek layout, tema/skin, binding ve MVVM desteği güçlü.</a:t>
          </a:r>
        </a:p>
      </dgm:t>
    </dgm:pt>
    <dgm:pt modelId="{B36986D7-8301-47EA-9FFF-C126BFE6A529}" type="parTrans" cxnId="{E60D030C-8AEF-446D-815F-14304CCDBA3B}">
      <dgm:prSet/>
      <dgm:spPr/>
      <dgm:t>
        <a:bodyPr/>
        <a:lstStyle/>
        <a:p>
          <a:endParaRPr lang="en-US"/>
        </a:p>
      </dgm:t>
    </dgm:pt>
    <dgm:pt modelId="{0CBCC0A2-B6B1-40C3-94F6-EDB998116324}" type="sibTrans" cxnId="{E60D030C-8AEF-446D-815F-14304CCDBA3B}">
      <dgm:prSet/>
      <dgm:spPr/>
      <dgm:t>
        <a:bodyPr/>
        <a:lstStyle/>
        <a:p>
          <a:endParaRPr lang="en-US"/>
        </a:p>
      </dgm:t>
    </dgm:pt>
    <dgm:pt modelId="{C11283F4-386A-4061-BC55-94E89E69E7C2}">
      <dgm:prSet/>
      <dgm:spPr/>
      <dgm:t>
        <a:bodyPr/>
        <a:lstStyle/>
        <a:p>
          <a:r>
            <a:rPr lang="en-US"/>
            <a:t>WinForms → küçük/orta araçlar; WPF → modern, modüler ve uzun ömürlü uygulamalar.</a:t>
          </a:r>
        </a:p>
      </dgm:t>
    </dgm:pt>
    <dgm:pt modelId="{1D7E0E3B-81AC-4232-B623-3B75EA09FF17}" type="parTrans" cxnId="{BA652615-51FD-41C3-B790-664FF3E3EE08}">
      <dgm:prSet/>
      <dgm:spPr/>
      <dgm:t>
        <a:bodyPr/>
        <a:lstStyle/>
        <a:p>
          <a:endParaRPr lang="en-US"/>
        </a:p>
      </dgm:t>
    </dgm:pt>
    <dgm:pt modelId="{44F73B4C-9A8A-4FA9-8188-8644552B2847}" type="sibTrans" cxnId="{BA652615-51FD-41C3-B790-664FF3E3EE08}">
      <dgm:prSet/>
      <dgm:spPr/>
      <dgm:t>
        <a:bodyPr/>
        <a:lstStyle/>
        <a:p>
          <a:endParaRPr lang="en-US"/>
        </a:p>
      </dgm:t>
    </dgm:pt>
    <dgm:pt modelId="{6CCE4D27-77D4-4E77-9DD9-5534E42B9B8B}">
      <dgm:prSet/>
      <dgm:spPr/>
      <dgm:t>
        <a:bodyPr/>
        <a:lstStyle/>
        <a:p>
          <a:r>
            <a:rPr lang="en-US"/>
            <a:t>Her ikisi de .NET Core/.NET 5+ ile Windows’ta desteklenir.</a:t>
          </a:r>
        </a:p>
      </dgm:t>
    </dgm:pt>
    <dgm:pt modelId="{05E6C41A-40BD-40A6-A5C2-9F5D23E92078}" type="parTrans" cxnId="{CEDE1161-5AA8-4CD1-82B6-B7C03011F6AB}">
      <dgm:prSet/>
      <dgm:spPr/>
      <dgm:t>
        <a:bodyPr/>
        <a:lstStyle/>
        <a:p>
          <a:endParaRPr lang="en-US"/>
        </a:p>
      </dgm:t>
    </dgm:pt>
    <dgm:pt modelId="{37802307-EE39-42F8-B81B-3ADDCAD15FC3}" type="sibTrans" cxnId="{CEDE1161-5AA8-4CD1-82B6-B7C03011F6AB}">
      <dgm:prSet/>
      <dgm:spPr/>
      <dgm:t>
        <a:bodyPr/>
        <a:lstStyle/>
        <a:p>
          <a:endParaRPr lang="en-US"/>
        </a:p>
      </dgm:t>
    </dgm:pt>
    <dgm:pt modelId="{5A4FAA45-01D8-476F-91F3-DA788E862A36}" type="pres">
      <dgm:prSet presAssocID="{48C97A70-E0EE-4114-8B19-82447100738D}" presName="diagram" presStyleCnt="0">
        <dgm:presLayoutVars>
          <dgm:dir/>
          <dgm:resizeHandles val="exact"/>
        </dgm:presLayoutVars>
      </dgm:prSet>
      <dgm:spPr/>
    </dgm:pt>
    <dgm:pt modelId="{97B92464-3DAD-4338-A5A3-4A44F66D1AE1}" type="pres">
      <dgm:prSet presAssocID="{AC753252-957F-4D6A-96B1-98821F24088C}" presName="node" presStyleLbl="node1" presStyleIdx="0" presStyleCnt="4">
        <dgm:presLayoutVars>
          <dgm:bulletEnabled val="1"/>
        </dgm:presLayoutVars>
      </dgm:prSet>
      <dgm:spPr/>
    </dgm:pt>
    <dgm:pt modelId="{133915F8-25AE-46A9-9199-9B982FAADE84}" type="pres">
      <dgm:prSet presAssocID="{A24A9B8A-F319-4D26-9065-F5F6ABDCF12F}" presName="sibTrans" presStyleCnt="0"/>
      <dgm:spPr/>
    </dgm:pt>
    <dgm:pt modelId="{001E58DD-1C6E-47F9-84B5-4AAA88DD0B33}" type="pres">
      <dgm:prSet presAssocID="{CB9CAEE0-4472-4B06-8C36-69D78EB821B6}" presName="node" presStyleLbl="node1" presStyleIdx="1" presStyleCnt="4">
        <dgm:presLayoutVars>
          <dgm:bulletEnabled val="1"/>
        </dgm:presLayoutVars>
      </dgm:prSet>
      <dgm:spPr/>
    </dgm:pt>
    <dgm:pt modelId="{FBA2ADCB-602F-452A-9EDC-FB828A174AA7}" type="pres">
      <dgm:prSet presAssocID="{0CBCC0A2-B6B1-40C3-94F6-EDB998116324}" presName="sibTrans" presStyleCnt="0"/>
      <dgm:spPr/>
    </dgm:pt>
    <dgm:pt modelId="{293F504F-B59A-4D17-973E-2F97CE43F95B}" type="pres">
      <dgm:prSet presAssocID="{C11283F4-386A-4061-BC55-94E89E69E7C2}" presName="node" presStyleLbl="node1" presStyleIdx="2" presStyleCnt="4">
        <dgm:presLayoutVars>
          <dgm:bulletEnabled val="1"/>
        </dgm:presLayoutVars>
      </dgm:prSet>
      <dgm:spPr/>
    </dgm:pt>
    <dgm:pt modelId="{F757ADE2-2625-44B9-ABA0-A9F911280F6D}" type="pres">
      <dgm:prSet presAssocID="{44F73B4C-9A8A-4FA9-8188-8644552B2847}" presName="sibTrans" presStyleCnt="0"/>
      <dgm:spPr/>
    </dgm:pt>
    <dgm:pt modelId="{892AB9A5-8B3B-44AB-8DA8-395F12F948D0}" type="pres">
      <dgm:prSet presAssocID="{6CCE4D27-77D4-4E77-9DD9-5534E42B9B8B}" presName="node" presStyleLbl="node1" presStyleIdx="3" presStyleCnt="4">
        <dgm:presLayoutVars>
          <dgm:bulletEnabled val="1"/>
        </dgm:presLayoutVars>
      </dgm:prSet>
      <dgm:spPr/>
    </dgm:pt>
  </dgm:ptLst>
  <dgm:cxnLst>
    <dgm:cxn modelId="{E60D030C-8AEF-446D-815F-14304CCDBA3B}" srcId="{48C97A70-E0EE-4114-8B19-82447100738D}" destId="{CB9CAEE0-4472-4B06-8C36-69D78EB821B6}" srcOrd="1" destOrd="0" parTransId="{B36986D7-8301-47EA-9FFF-C126BFE6A529}" sibTransId="{0CBCC0A2-B6B1-40C3-94F6-EDB998116324}"/>
    <dgm:cxn modelId="{BA652615-51FD-41C3-B790-664FF3E3EE08}" srcId="{48C97A70-E0EE-4114-8B19-82447100738D}" destId="{C11283F4-386A-4061-BC55-94E89E69E7C2}" srcOrd="2" destOrd="0" parTransId="{1D7E0E3B-81AC-4232-B623-3B75EA09FF17}" sibTransId="{44F73B4C-9A8A-4FA9-8188-8644552B2847}"/>
    <dgm:cxn modelId="{B9BF4A5F-0D35-4429-BEB4-BD0FC8F506FC}" type="presOf" srcId="{C11283F4-386A-4061-BC55-94E89E69E7C2}" destId="{293F504F-B59A-4D17-973E-2F97CE43F95B}" srcOrd="0" destOrd="0" presId="urn:microsoft.com/office/officeart/2005/8/layout/default"/>
    <dgm:cxn modelId="{CEDE1161-5AA8-4CD1-82B6-B7C03011F6AB}" srcId="{48C97A70-E0EE-4114-8B19-82447100738D}" destId="{6CCE4D27-77D4-4E77-9DD9-5534E42B9B8B}" srcOrd="3" destOrd="0" parTransId="{05E6C41A-40BD-40A6-A5C2-9F5D23E92078}" sibTransId="{37802307-EE39-42F8-B81B-3ADDCAD15FC3}"/>
    <dgm:cxn modelId="{42AB2941-2BCA-48C9-812E-F9BD13E74A74}" type="presOf" srcId="{48C97A70-E0EE-4114-8B19-82447100738D}" destId="{5A4FAA45-01D8-476F-91F3-DA788E862A36}" srcOrd="0" destOrd="0" presId="urn:microsoft.com/office/officeart/2005/8/layout/default"/>
    <dgm:cxn modelId="{808F968C-8DE2-406B-8E72-F6FFE5289783}" type="presOf" srcId="{AC753252-957F-4D6A-96B1-98821F24088C}" destId="{97B92464-3DAD-4338-A5A3-4A44F66D1AE1}" srcOrd="0" destOrd="0" presId="urn:microsoft.com/office/officeart/2005/8/layout/default"/>
    <dgm:cxn modelId="{D7EC8D9D-0BAC-42E3-900E-3170E2814A3C}" type="presOf" srcId="{6CCE4D27-77D4-4E77-9DD9-5534E42B9B8B}" destId="{892AB9A5-8B3B-44AB-8DA8-395F12F948D0}" srcOrd="0" destOrd="0" presId="urn:microsoft.com/office/officeart/2005/8/layout/default"/>
    <dgm:cxn modelId="{632981AA-C922-421C-A396-CBF66E60C2F3}" type="presOf" srcId="{CB9CAEE0-4472-4B06-8C36-69D78EB821B6}" destId="{001E58DD-1C6E-47F9-84B5-4AAA88DD0B33}" srcOrd="0" destOrd="0" presId="urn:microsoft.com/office/officeart/2005/8/layout/default"/>
    <dgm:cxn modelId="{FFC537CE-7A7A-408E-8014-52157E405CE4}" srcId="{48C97A70-E0EE-4114-8B19-82447100738D}" destId="{AC753252-957F-4D6A-96B1-98821F24088C}" srcOrd="0" destOrd="0" parTransId="{14B08648-1B32-432A-92C4-FA7E4DB4B8C2}" sibTransId="{A24A9B8A-F319-4D26-9065-F5F6ABDCF12F}"/>
    <dgm:cxn modelId="{D5B6E426-0213-4B0E-B371-BC711516DC32}" type="presParOf" srcId="{5A4FAA45-01D8-476F-91F3-DA788E862A36}" destId="{97B92464-3DAD-4338-A5A3-4A44F66D1AE1}" srcOrd="0" destOrd="0" presId="urn:microsoft.com/office/officeart/2005/8/layout/default"/>
    <dgm:cxn modelId="{6F3CBD6F-E7B1-4A89-8FEC-370E30B9B798}" type="presParOf" srcId="{5A4FAA45-01D8-476F-91F3-DA788E862A36}" destId="{133915F8-25AE-46A9-9199-9B982FAADE84}" srcOrd="1" destOrd="0" presId="urn:microsoft.com/office/officeart/2005/8/layout/default"/>
    <dgm:cxn modelId="{BD22602C-7778-4801-85F5-46EB110E6341}" type="presParOf" srcId="{5A4FAA45-01D8-476F-91F3-DA788E862A36}" destId="{001E58DD-1C6E-47F9-84B5-4AAA88DD0B33}" srcOrd="2" destOrd="0" presId="urn:microsoft.com/office/officeart/2005/8/layout/default"/>
    <dgm:cxn modelId="{747733FF-E9D2-477F-97FB-61CE078E3FED}" type="presParOf" srcId="{5A4FAA45-01D8-476F-91F3-DA788E862A36}" destId="{FBA2ADCB-602F-452A-9EDC-FB828A174AA7}" srcOrd="3" destOrd="0" presId="urn:microsoft.com/office/officeart/2005/8/layout/default"/>
    <dgm:cxn modelId="{BA3E53C0-8B76-4B38-A0B6-9D21FC8A84DF}" type="presParOf" srcId="{5A4FAA45-01D8-476F-91F3-DA788E862A36}" destId="{293F504F-B59A-4D17-973E-2F97CE43F95B}" srcOrd="4" destOrd="0" presId="urn:microsoft.com/office/officeart/2005/8/layout/default"/>
    <dgm:cxn modelId="{55CC6940-D580-4308-9A40-A883AE461C8D}" type="presParOf" srcId="{5A4FAA45-01D8-476F-91F3-DA788E862A36}" destId="{F757ADE2-2625-44B9-ABA0-A9F911280F6D}" srcOrd="5" destOrd="0" presId="urn:microsoft.com/office/officeart/2005/8/layout/default"/>
    <dgm:cxn modelId="{CC4712C1-8510-4B80-AB89-0D4B8707AF75}" type="presParOf" srcId="{5A4FAA45-01D8-476F-91F3-DA788E862A36}" destId="{892AB9A5-8B3B-44AB-8DA8-395F12F948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2A816B3-D59C-4206-B3E4-B3E7C2B83AD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3251BC0-0D5A-432F-8FBD-39D0D1A48E34}">
      <dgm:prSet/>
      <dgm:spPr/>
      <dgm:t>
        <a:bodyPr/>
        <a:lstStyle/>
        <a:p>
          <a:r>
            <a:rPr lang="en-US"/>
            <a:t>Hızlı prototip, basit CRUD, mevcut WinForms bilgi birikimi → WinForms</a:t>
          </a:r>
        </a:p>
      </dgm:t>
    </dgm:pt>
    <dgm:pt modelId="{C15DF31A-B9E6-4696-8AE3-C1B652C10453}" type="parTrans" cxnId="{956BCA44-5FD1-4E97-95EE-EE6D5D726BC4}">
      <dgm:prSet/>
      <dgm:spPr/>
      <dgm:t>
        <a:bodyPr/>
        <a:lstStyle/>
        <a:p>
          <a:endParaRPr lang="en-US"/>
        </a:p>
      </dgm:t>
    </dgm:pt>
    <dgm:pt modelId="{2FF6E0D7-4523-41A9-8522-2A79E4A80DC8}" type="sibTrans" cxnId="{956BCA44-5FD1-4E97-95EE-EE6D5D726BC4}">
      <dgm:prSet/>
      <dgm:spPr/>
      <dgm:t>
        <a:bodyPr/>
        <a:lstStyle/>
        <a:p>
          <a:endParaRPr lang="en-US"/>
        </a:p>
      </dgm:t>
    </dgm:pt>
    <dgm:pt modelId="{51C68B1F-537D-4308-A697-B29B94442D85}">
      <dgm:prSet/>
      <dgm:spPr/>
      <dgm:t>
        <a:bodyPr/>
        <a:lstStyle/>
        <a:p>
          <a:r>
            <a:rPr lang="en-US"/>
            <a:t>Zengin UI, responsive layout, tema/skin, veri yoğun ekranlar → WPF</a:t>
          </a:r>
        </a:p>
      </dgm:t>
    </dgm:pt>
    <dgm:pt modelId="{8BA13CD4-1E6A-4D38-99D6-AC0A9EEC34D8}" type="parTrans" cxnId="{0DE64AD4-290B-4F8E-9A14-7BE719F6F758}">
      <dgm:prSet/>
      <dgm:spPr/>
      <dgm:t>
        <a:bodyPr/>
        <a:lstStyle/>
        <a:p>
          <a:endParaRPr lang="en-US"/>
        </a:p>
      </dgm:t>
    </dgm:pt>
    <dgm:pt modelId="{B4F6CC92-4B55-4628-A31F-E1C434172BBA}" type="sibTrans" cxnId="{0DE64AD4-290B-4F8E-9A14-7BE719F6F758}">
      <dgm:prSet/>
      <dgm:spPr/>
      <dgm:t>
        <a:bodyPr/>
        <a:lstStyle/>
        <a:p>
          <a:endParaRPr lang="en-US"/>
        </a:p>
      </dgm:t>
    </dgm:pt>
    <dgm:pt modelId="{F560FB5F-AE0E-443B-948E-FD20674E2F80}">
      <dgm:prSet/>
      <dgm:spPr/>
      <dgm:t>
        <a:bodyPr/>
        <a:lstStyle/>
        <a:p>
          <a:r>
            <a:rPr lang="en-US"/>
            <a:t>Kurumsal, test edilebilir mimari, MVVM, uzun soluklu ürün → WPF</a:t>
          </a:r>
        </a:p>
      </dgm:t>
    </dgm:pt>
    <dgm:pt modelId="{C4FAC752-6E8B-41CF-8C78-20DDBBD15668}" type="parTrans" cxnId="{49310A96-7288-4196-9DB4-9CE80EAC9161}">
      <dgm:prSet/>
      <dgm:spPr/>
      <dgm:t>
        <a:bodyPr/>
        <a:lstStyle/>
        <a:p>
          <a:endParaRPr lang="en-US"/>
        </a:p>
      </dgm:t>
    </dgm:pt>
    <dgm:pt modelId="{F55197BD-4238-4B86-A79A-34C88965CE95}" type="sibTrans" cxnId="{49310A96-7288-4196-9DB4-9CE80EAC9161}">
      <dgm:prSet/>
      <dgm:spPr/>
      <dgm:t>
        <a:bodyPr/>
        <a:lstStyle/>
        <a:p>
          <a:endParaRPr lang="en-US"/>
        </a:p>
      </dgm:t>
    </dgm:pt>
    <dgm:pt modelId="{7ADB7F64-9FCB-49F8-9912-A84361CFFDA5}">
      <dgm:prSet/>
      <dgm:spPr/>
      <dgm:t>
        <a:bodyPr/>
        <a:lstStyle/>
        <a:p>
          <a:r>
            <a:rPr lang="en-US"/>
            <a:t>Donanım hızlandırmalı grafik/animasyon → WPF</a:t>
          </a:r>
        </a:p>
      </dgm:t>
    </dgm:pt>
    <dgm:pt modelId="{0E6A845E-2E8D-4B79-AD11-293ADCB329BB}" type="parTrans" cxnId="{6C835731-D697-4D29-BB3E-09D4ABFC45F2}">
      <dgm:prSet/>
      <dgm:spPr/>
      <dgm:t>
        <a:bodyPr/>
        <a:lstStyle/>
        <a:p>
          <a:endParaRPr lang="en-US"/>
        </a:p>
      </dgm:t>
    </dgm:pt>
    <dgm:pt modelId="{B08D672F-A065-4E9B-945D-93661C8CCF31}" type="sibTrans" cxnId="{6C835731-D697-4D29-BB3E-09D4ABFC45F2}">
      <dgm:prSet/>
      <dgm:spPr/>
      <dgm:t>
        <a:bodyPr/>
        <a:lstStyle/>
        <a:p>
          <a:endParaRPr lang="en-US"/>
        </a:p>
      </dgm:t>
    </dgm:pt>
    <dgm:pt modelId="{F563CFE2-8552-4C99-9814-10EB305748A2}" type="pres">
      <dgm:prSet presAssocID="{D2A816B3-D59C-4206-B3E4-B3E7C2B83AD9}" presName="root" presStyleCnt="0">
        <dgm:presLayoutVars>
          <dgm:dir/>
          <dgm:resizeHandles val="exact"/>
        </dgm:presLayoutVars>
      </dgm:prSet>
      <dgm:spPr/>
    </dgm:pt>
    <dgm:pt modelId="{FC6E3289-8E5F-4246-B7C1-F3A098957807}" type="pres">
      <dgm:prSet presAssocID="{43251BC0-0D5A-432F-8FBD-39D0D1A48E34}" presName="compNode" presStyleCnt="0"/>
      <dgm:spPr/>
    </dgm:pt>
    <dgm:pt modelId="{403DCB7D-1931-4EB0-8A2D-3C595E86A007}" type="pres">
      <dgm:prSet presAssocID="{43251BC0-0D5A-432F-8FBD-39D0D1A48E34}" presName="bgRect" presStyleLbl="bgShp" presStyleIdx="0" presStyleCnt="4"/>
      <dgm:spPr/>
    </dgm:pt>
    <dgm:pt modelId="{79580041-884B-445B-91AA-ACA346B43980}" type="pres">
      <dgm:prSet presAssocID="{43251BC0-0D5A-432F-8FBD-39D0D1A48E3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ronometre"/>
        </a:ext>
      </dgm:extLst>
    </dgm:pt>
    <dgm:pt modelId="{8B811C58-BC63-418E-951F-8C2A62D9D181}" type="pres">
      <dgm:prSet presAssocID="{43251BC0-0D5A-432F-8FBD-39D0D1A48E34}" presName="spaceRect" presStyleCnt="0"/>
      <dgm:spPr/>
    </dgm:pt>
    <dgm:pt modelId="{D9AACD6D-11C3-47BA-8481-CE3603DF760E}" type="pres">
      <dgm:prSet presAssocID="{43251BC0-0D5A-432F-8FBD-39D0D1A48E34}" presName="parTx" presStyleLbl="revTx" presStyleIdx="0" presStyleCnt="4">
        <dgm:presLayoutVars>
          <dgm:chMax val="0"/>
          <dgm:chPref val="0"/>
        </dgm:presLayoutVars>
      </dgm:prSet>
      <dgm:spPr/>
    </dgm:pt>
    <dgm:pt modelId="{AB3DD20E-2814-4873-8A72-2542475BFE96}" type="pres">
      <dgm:prSet presAssocID="{2FF6E0D7-4523-41A9-8522-2A79E4A80DC8}" presName="sibTrans" presStyleCnt="0"/>
      <dgm:spPr/>
    </dgm:pt>
    <dgm:pt modelId="{310058F6-1639-4FAD-B699-33533B9CFB39}" type="pres">
      <dgm:prSet presAssocID="{51C68B1F-537D-4308-A697-B29B94442D85}" presName="compNode" presStyleCnt="0"/>
      <dgm:spPr/>
    </dgm:pt>
    <dgm:pt modelId="{67E064C1-267D-4EA4-A118-D7FDBA246853}" type="pres">
      <dgm:prSet presAssocID="{51C68B1F-537D-4308-A697-B29B94442D85}" presName="bgRect" presStyleLbl="bgShp" presStyleIdx="1" presStyleCnt="4"/>
      <dgm:spPr/>
    </dgm:pt>
    <dgm:pt modelId="{E84108BD-CA79-4534-955C-B9581C1A9B13}" type="pres">
      <dgm:prSet presAssocID="{51C68B1F-537D-4308-A697-B29B94442D8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637A8472-3425-40D9-9F45-1914748CDAD2}" type="pres">
      <dgm:prSet presAssocID="{51C68B1F-537D-4308-A697-B29B94442D85}" presName="spaceRect" presStyleCnt="0"/>
      <dgm:spPr/>
    </dgm:pt>
    <dgm:pt modelId="{A1EB7D0B-950A-43BE-A2DA-F9FD4C299CF2}" type="pres">
      <dgm:prSet presAssocID="{51C68B1F-537D-4308-A697-B29B94442D85}" presName="parTx" presStyleLbl="revTx" presStyleIdx="1" presStyleCnt="4">
        <dgm:presLayoutVars>
          <dgm:chMax val="0"/>
          <dgm:chPref val="0"/>
        </dgm:presLayoutVars>
      </dgm:prSet>
      <dgm:spPr/>
    </dgm:pt>
    <dgm:pt modelId="{8606719D-D6CE-422D-B173-F8DCA26C2362}" type="pres">
      <dgm:prSet presAssocID="{B4F6CC92-4B55-4628-A31F-E1C434172BBA}" presName="sibTrans" presStyleCnt="0"/>
      <dgm:spPr/>
    </dgm:pt>
    <dgm:pt modelId="{B566A32A-08E9-4319-89C4-2DFA0B802277}" type="pres">
      <dgm:prSet presAssocID="{F560FB5F-AE0E-443B-948E-FD20674E2F80}" presName="compNode" presStyleCnt="0"/>
      <dgm:spPr/>
    </dgm:pt>
    <dgm:pt modelId="{9362779D-0170-430B-B464-1B205865AE91}" type="pres">
      <dgm:prSet presAssocID="{F560FB5F-AE0E-443B-948E-FD20674E2F80}" presName="bgRect" presStyleLbl="bgShp" presStyleIdx="2" presStyleCnt="4"/>
      <dgm:spPr/>
    </dgm:pt>
    <dgm:pt modelId="{4C1E36EC-A118-4E23-B79F-42DE5F77AD6D}" type="pres">
      <dgm:prSet presAssocID="{F560FB5F-AE0E-443B-948E-FD20674E2F8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şliler"/>
        </a:ext>
      </dgm:extLst>
    </dgm:pt>
    <dgm:pt modelId="{23FFCCFD-169A-4E4F-A386-33ED6274F31C}" type="pres">
      <dgm:prSet presAssocID="{F560FB5F-AE0E-443B-948E-FD20674E2F80}" presName="spaceRect" presStyleCnt="0"/>
      <dgm:spPr/>
    </dgm:pt>
    <dgm:pt modelId="{C9466319-BE7F-4821-96D2-4EBFD21A6987}" type="pres">
      <dgm:prSet presAssocID="{F560FB5F-AE0E-443B-948E-FD20674E2F80}" presName="parTx" presStyleLbl="revTx" presStyleIdx="2" presStyleCnt="4">
        <dgm:presLayoutVars>
          <dgm:chMax val="0"/>
          <dgm:chPref val="0"/>
        </dgm:presLayoutVars>
      </dgm:prSet>
      <dgm:spPr/>
    </dgm:pt>
    <dgm:pt modelId="{9F92543D-E2A4-47E3-B0A1-E27BFBBFABFE}" type="pres">
      <dgm:prSet presAssocID="{F55197BD-4238-4B86-A79A-34C88965CE95}" presName="sibTrans" presStyleCnt="0"/>
      <dgm:spPr/>
    </dgm:pt>
    <dgm:pt modelId="{040FCEC5-F509-4B3C-98F6-F61E964A49E7}" type="pres">
      <dgm:prSet presAssocID="{7ADB7F64-9FCB-49F8-9912-A84361CFFDA5}" presName="compNode" presStyleCnt="0"/>
      <dgm:spPr/>
    </dgm:pt>
    <dgm:pt modelId="{5BEAA0BF-786F-4DDC-85BB-E3535430C980}" type="pres">
      <dgm:prSet presAssocID="{7ADB7F64-9FCB-49F8-9912-A84361CFFDA5}" presName="bgRect" presStyleLbl="bgShp" presStyleIdx="3" presStyleCnt="4"/>
      <dgm:spPr/>
    </dgm:pt>
    <dgm:pt modelId="{C7E96598-5587-455C-A477-EE6754BB1B05}" type="pres">
      <dgm:prSet presAssocID="{7ADB7F64-9FCB-49F8-9912-A84361CFFDA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ör"/>
        </a:ext>
      </dgm:extLst>
    </dgm:pt>
    <dgm:pt modelId="{E4270FF2-2113-4CCD-9E83-5B00B3A8AF95}" type="pres">
      <dgm:prSet presAssocID="{7ADB7F64-9FCB-49F8-9912-A84361CFFDA5}" presName="spaceRect" presStyleCnt="0"/>
      <dgm:spPr/>
    </dgm:pt>
    <dgm:pt modelId="{6A8469B9-CA13-4650-844B-2FAC0BECBB2F}" type="pres">
      <dgm:prSet presAssocID="{7ADB7F64-9FCB-49F8-9912-A84361CFFDA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3AE182C-32EB-436B-8FE5-33689B538FB7}" type="presOf" srcId="{F560FB5F-AE0E-443B-948E-FD20674E2F80}" destId="{C9466319-BE7F-4821-96D2-4EBFD21A6987}" srcOrd="0" destOrd="0" presId="urn:microsoft.com/office/officeart/2018/2/layout/IconVerticalSolidList"/>
    <dgm:cxn modelId="{25B5E82D-6C1B-4115-84FC-B7AF94E91761}" type="presOf" srcId="{43251BC0-0D5A-432F-8FBD-39D0D1A48E34}" destId="{D9AACD6D-11C3-47BA-8481-CE3603DF760E}" srcOrd="0" destOrd="0" presId="urn:microsoft.com/office/officeart/2018/2/layout/IconVerticalSolidList"/>
    <dgm:cxn modelId="{6C835731-D697-4D29-BB3E-09D4ABFC45F2}" srcId="{D2A816B3-D59C-4206-B3E4-B3E7C2B83AD9}" destId="{7ADB7F64-9FCB-49F8-9912-A84361CFFDA5}" srcOrd="3" destOrd="0" parTransId="{0E6A845E-2E8D-4B79-AD11-293ADCB329BB}" sibTransId="{B08D672F-A065-4E9B-945D-93661C8CCF31}"/>
    <dgm:cxn modelId="{7CA6AF61-140F-423A-8374-67A2D31272D1}" type="presOf" srcId="{7ADB7F64-9FCB-49F8-9912-A84361CFFDA5}" destId="{6A8469B9-CA13-4650-844B-2FAC0BECBB2F}" srcOrd="0" destOrd="0" presId="urn:microsoft.com/office/officeart/2018/2/layout/IconVerticalSolidList"/>
    <dgm:cxn modelId="{956BCA44-5FD1-4E97-95EE-EE6D5D726BC4}" srcId="{D2A816B3-D59C-4206-B3E4-B3E7C2B83AD9}" destId="{43251BC0-0D5A-432F-8FBD-39D0D1A48E34}" srcOrd="0" destOrd="0" parTransId="{C15DF31A-B9E6-4696-8AE3-C1B652C10453}" sibTransId="{2FF6E0D7-4523-41A9-8522-2A79E4A80DC8}"/>
    <dgm:cxn modelId="{41244076-572E-416D-9503-A84BA3AFC05F}" type="presOf" srcId="{51C68B1F-537D-4308-A697-B29B94442D85}" destId="{A1EB7D0B-950A-43BE-A2DA-F9FD4C299CF2}" srcOrd="0" destOrd="0" presId="urn:microsoft.com/office/officeart/2018/2/layout/IconVerticalSolidList"/>
    <dgm:cxn modelId="{49310A96-7288-4196-9DB4-9CE80EAC9161}" srcId="{D2A816B3-D59C-4206-B3E4-B3E7C2B83AD9}" destId="{F560FB5F-AE0E-443B-948E-FD20674E2F80}" srcOrd="2" destOrd="0" parTransId="{C4FAC752-6E8B-41CF-8C78-20DDBBD15668}" sibTransId="{F55197BD-4238-4B86-A79A-34C88965CE95}"/>
    <dgm:cxn modelId="{0DE64AD4-290B-4F8E-9A14-7BE719F6F758}" srcId="{D2A816B3-D59C-4206-B3E4-B3E7C2B83AD9}" destId="{51C68B1F-537D-4308-A697-B29B94442D85}" srcOrd="1" destOrd="0" parTransId="{8BA13CD4-1E6A-4D38-99D6-AC0A9EEC34D8}" sibTransId="{B4F6CC92-4B55-4628-A31F-E1C434172BBA}"/>
    <dgm:cxn modelId="{F2F2F6ED-1F3A-4762-92EF-9AB6E57088D1}" type="presOf" srcId="{D2A816B3-D59C-4206-B3E4-B3E7C2B83AD9}" destId="{F563CFE2-8552-4C99-9814-10EB305748A2}" srcOrd="0" destOrd="0" presId="urn:microsoft.com/office/officeart/2018/2/layout/IconVerticalSolidList"/>
    <dgm:cxn modelId="{4F654074-724B-4B52-9535-B4BA7FE2E196}" type="presParOf" srcId="{F563CFE2-8552-4C99-9814-10EB305748A2}" destId="{FC6E3289-8E5F-4246-B7C1-F3A098957807}" srcOrd="0" destOrd="0" presId="urn:microsoft.com/office/officeart/2018/2/layout/IconVerticalSolidList"/>
    <dgm:cxn modelId="{F1A6FE61-08A2-4080-B3DF-5C725125FA73}" type="presParOf" srcId="{FC6E3289-8E5F-4246-B7C1-F3A098957807}" destId="{403DCB7D-1931-4EB0-8A2D-3C595E86A007}" srcOrd="0" destOrd="0" presId="urn:microsoft.com/office/officeart/2018/2/layout/IconVerticalSolidList"/>
    <dgm:cxn modelId="{38C8C0A9-8EF2-4642-87BC-2510DD4CE342}" type="presParOf" srcId="{FC6E3289-8E5F-4246-B7C1-F3A098957807}" destId="{79580041-884B-445B-91AA-ACA346B43980}" srcOrd="1" destOrd="0" presId="urn:microsoft.com/office/officeart/2018/2/layout/IconVerticalSolidList"/>
    <dgm:cxn modelId="{5A0E6FA0-163E-433D-9B90-0DF6BA1F79B7}" type="presParOf" srcId="{FC6E3289-8E5F-4246-B7C1-F3A098957807}" destId="{8B811C58-BC63-418E-951F-8C2A62D9D181}" srcOrd="2" destOrd="0" presId="urn:microsoft.com/office/officeart/2018/2/layout/IconVerticalSolidList"/>
    <dgm:cxn modelId="{7534EE75-DF81-49D2-8B87-58EDCDB7F5A4}" type="presParOf" srcId="{FC6E3289-8E5F-4246-B7C1-F3A098957807}" destId="{D9AACD6D-11C3-47BA-8481-CE3603DF760E}" srcOrd="3" destOrd="0" presId="urn:microsoft.com/office/officeart/2018/2/layout/IconVerticalSolidList"/>
    <dgm:cxn modelId="{0B133C74-7F7F-41E2-A8FD-E10C1B556FEC}" type="presParOf" srcId="{F563CFE2-8552-4C99-9814-10EB305748A2}" destId="{AB3DD20E-2814-4873-8A72-2542475BFE96}" srcOrd="1" destOrd="0" presId="urn:microsoft.com/office/officeart/2018/2/layout/IconVerticalSolidList"/>
    <dgm:cxn modelId="{6D05221E-40C1-4737-BE6F-D2639832C0B6}" type="presParOf" srcId="{F563CFE2-8552-4C99-9814-10EB305748A2}" destId="{310058F6-1639-4FAD-B699-33533B9CFB39}" srcOrd="2" destOrd="0" presId="urn:microsoft.com/office/officeart/2018/2/layout/IconVerticalSolidList"/>
    <dgm:cxn modelId="{678799B1-2809-4D06-9EC1-9CF86FB0C7CD}" type="presParOf" srcId="{310058F6-1639-4FAD-B699-33533B9CFB39}" destId="{67E064C1-267D-4EA4-A118-D7FDBA246853}" srcOrd="0" destOrd="0" presId="urn:microsoft.com/office/officeart/2018/2/layout/IconVerticalSolidList"/>
    <dgm:cxn modelId="{F3A4CBF5-8712-446F-937C-DE05F6508200}" type="presParOf" srcId="{310058F6-1639-4FAD-B699-33533B9CFB39}" destId="{E84108BD-CA79-4534-955C-B9581C1A9B13}" srcOrd="1" destOrd="0" presId="urn:microsoft.com/office/officeart/2018/2/layout/IconVerticalSolidList"/>
    <dgm:cxn modelId="{25153154-6DD9-498C-BB9A-F6640D98BBF4}" type="presParOf" srcId="{310058F6-1639-4FAD-B699-33533B9CFB39}" destId="{637A8472-3425-40D9-9F45-1914748CDAD2}" srcOrd="2" destOrd="0" presId="urn:microsoft.com/office/officeart/2018/2/layout/IconVerticalSolidList"/>
    <dgm:cxn modelId="{DEC84EDE-1BB7-4494-B1D0-8ACA6C5C0316}" type="presParOf" srcId="{310058F6-1639-4FAD-B699-33533B9CFB39}" destId="{A1EB7D0B-950A-43BE-A2DA-F9FD4C299CF2}" srcOrd="3" destOrd="0" presId="urn:microsoft.com/office/officeart/2018/2/layout/IconVerticalSolidList"/>
    <dgm:cxn modelId="{CFB566ED-48DD-4D5F-8C9E-C144A687F05E}" type="presParOf" srcId="{F563CFE2-8552-4C99-9814-10EB305748A2}" destId="{8606719D-D6CE-422D-B173-F8DCA26C2362}" srcOrd="3" destOrd="0" presId="urn:microsoft.com/office/officeart/2018/2/layout/IconVerticalSolidList"/>
    <dgm:cxn modelId="{FF6D71C8-BC06-4A54-8B0E-0EB0142E9D9F}" type="presParOf" srcId="{F563CFE2-8552-4C99-9814-10EB305748A2}" destId="{B566A32A-08E9-4319-89C4-2DFA0B802277}" srcOrd="4" destOrd="0" presId="urn:microsoft.com/office/officeart/2018/2/layout/IconVerticalSolidList"/>
    <dgm:cxn modelId="{9E90DD8E-6E46-4409-BDA7-2D7F3DF99BB9}" type="presParOf" srcId="{B566A32A-08E9-4319-89C4-2DFA0B802277}" destId="{9362779D-0170-430B-B464-1B205865AE91}" srcOrd="0" destOrd="0" presId="urn:microsoft.com/office/officeart/2018/2/layout/IconVerticalSolidList"/>
    <dgm:cxn modelId="{F2FD13EF-843A-414C-A260-4F0157FE4965}" type="presParOf" srcId="{B566A32A-08E9-4319-89C4-2DFA0B802277}" destId="{4C1E36EC-A118-4E23-B79F-42DE5F77AD6D}" srcOrd="1" destOrd="0" presId="urn:microsoft.com/office/officeart/2018/2/layout/IconVerticalSolidList"/>
    <dgm:cxn modelId="{CA21DC82-1B66-498D-9831-5226984BD740}" type="presParOf" srcId="{B566A32A-08E9-4319-89C4-2DFA0B802277}" destId="{23FFCCFD-169A-4E4F-A386-33ED6274F31C}" srcOrd="2" destOrd="0" presId="urn:microsoft.com/office/officeart/2018/2/layout/IconVerticalSolidList"/>
    <dgm:cxn modelId="{3CFB076D-AE2F-470A-9063-7CAACFE98736}" type="presParOf" srcId="{B566A32A-08E9-4319-89C4-2DFA0B802277}" destId="{C9466319-BE7F-4821-96D2-4EBFD21A6987}" srcOrd="3" destOrd="0" presId="urn:microsoft.com/office/officeart/2018/2/layout/IconVerticalSolidList"/>
    <dgm:cxn modelId="{FAE5C629-455A-4AF0-B2A6-097F7B6C2DE8}" type="presParOf" srcId="{F563CFE2-8552-4C99-9814-10EB305748A2}" destId="{9F92543D-E2A4-47E3-B0A1-E27BFBBFABFE}" srcOrd="5" destOrd="0" presId="urn:microsoft.com/office/officeart/2018/2/layout/IconVerticalSolidList"/>
    <dgm:cxn modelId="{0F3D3D5D-426A-4309-A1A3-B4C027394914}" type="presParOf" srcId="{F563CFE2-8552-4C99-9814-10EB305748A2}" destId="{040FCEC5-F509-4B3C-98F6-F61E964A49E7}" srcOrd="6" destOrd="0" presId="urn:microsoft.com/office/officeart/2018/2/layout/IconVerticalSolidList"/>
    <dgm:cxn modelId="{7F3A5794-52E2-4AA6-8D03-4582921A82EA}" type="presParOf" srcId="{040FCEC5-F509-4B3C-98F6-F61E964A49E7}" destId="{5BEAA0BF-786F-4DDC-85BB-E3535430C980}" srcOrd="0" destOrd="0" presId="urn:microsoft.com/office/officeart/2018/2/layout/IconVerticalSolidList"/>
    <dgm:cxn modelId="{A624B41E-E417-402D-A2AE-30D6D8E2CF44}" type="presParOf" srcId="{040FCEC5-F509-4B3C-98F6-F61E964A49E7}" destId="{C7E96598-5587-455C-A477-EE6754BB1B05}" srcOrd="1" destOrd="0" presId="urn:microsoft.com/office/officeart/2018/2/layout/IconVerticalSolidList"/>
    <dgm:cxn modelId="{76983F7F-0C5C-48F6-B906-DEC13B204A81}" type="presParOf" srcId="{040FCEC5-F509-4B3C-98F6-F61E964A49E7}" destId="{E4270FF2-2113-4CCD-9E83-5B00B3A8AF95}" srcOrd="2" destOrd="0" presId="urn:microsoft.com/office/officeart/2018/2/layout/IconVerticalSolidList"/>
    <dgm:cxn modelId="{289878D9-C7C2-4BE6-99F0-80114629718E}" type="presParOf" srcId="{040FCEC5-F509-4B3C-98F6-F61E964A49E7}" destId="{6A8469B9-CA13-4650-844B-2FAC0BECBB2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8EDA328-861D-4085-877B-48F8D79CB53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80A9BB3-3A48-4057-84AF-FC8DDFB6D8DA}">
      <dgm:prSet/>
      <dgm:spPr/>
      <dgm:t>
        <a:bodyPr/>
        <a:lstStyle/>
        <a:p>
          <a:r>
            <a:rPr lang="en-US"/>
            <a:t>Cross-platform ihtiyaç: .NET MAUI, AvaloniaUI</a:t>
          </a:r>
        </a:p>
      </dgm:t>
    </dgm:pt>
    <dgm:pt modelId="{18852D5E-8FB5-4EE9-8E85-17ED3B23FEBD}" type="parTrans" cxnId="{AD151406-56B5-4ED9-AC9C-43756A0F0ED6}">
      <dgm:prSet/>
      <dgm:spPr/>
      <dgm:t>
        <a:bodyPr/>
        <a:lstStyle/>
        <a:p>
          <a:endParaRPr lang="en-US"/>
        </a:p>
      </dgm:t>
    </dgm:pt>
    <dgm:pt modelId="{D974173A-6C67-48EA-9143-E852D7F0A6DA}" type="sibTrans" cxnId="{AD151406-56B5-4ED9-AC9C-43756A0F0ED6}">
      <dgm:prSet/>
      <dgm:spPr/>
      <dgm:t>
        <a:bodyPr/>
        <a:lstStyle/>
        <a:p>
          <a:endParaRPr lang="en-US"/>
        </a:p>
      </dgm:t>
    </dgm:pt>
    <dgm:pt modelId="{5BDD0FA9-9385-40BB-BB7A-91CEEA32136C}">
      <dgm:prSet/>
      <dgm:spPr/>
      <dgm:t>
        <a:bodyPr/>
        <a:lstStyle/>
        <a:p>
          <a:r>
            <a:rPr lang="en-US"/>
            <a:t>Web tabanlı UI: Blazor (WebView ile masaüstü de mümkün)</a:t>
          </a:r>
        </a:p>
      </dgm:t>
    </dgm:pt>
    <dgm:pt modelId="{D31A0C1C-A3CD-487F-A2F6-2CA0BF161F76}" type="parTrans" cxnId="{A2714DB0-C1FD-4624-BBEB-8F503F83E284}">
      <dgm:prSet/>
      <dgm:spPr/>
      <dgm:t>
        <a:bodyPr/>
        <a:lstStyle/>
        <a:p>
          <a:endParaRPr lang="en-US"/>
        </a:p>
      </dgm:t>
    </dgm:pt>
    <dgm:pt modelId="{4E8CCC9F-F253-44B2-B06B-9DA2F5BECC68}" type="sibTrans" cxnId="{A2714DB0-C1FD-4624-BBEB-8F503F83E284}">
      <dgm:prSet/>
      <dgm:spPr/>
      <dgm:t>
        <a:bodyPr/>
        <a:lstStyle/>
        <a:p>
          <a:endParaRPr lang="en-US"/>
        </a:p>
      </dgm:t>
    </dgm:pt>
    <dgm:pt modelId="{7F216D79-E0B8-404B-9126-74FEF9C91626}">
      <dgm:prSet/>
      <dgm:spPr/>
      <dgm:t>
        <a:bodyPr/>
        <a:lstStyle/>
        <a:p>
          <a:r>
            <a:rPr lang="en-US"/>
            <a:t>Mevcut WinForms/WPF yatırımı: modern .NET’e taşıma + aşamalı refactor</a:t>
          </a:r>
        </a:p>
      </dgm:t>
    </dgm:pt>
    <dgm:pt modelId="{F616BDBC-927E-4478-9E9A-3F4774878457}" type="parTrans" cxnId="{B98AF4CC-A02B-48CC-BE56-564B3D92925B}">
      <dgm:prSet/>
      <dgm:spPr/>
      <dgm:t>
        <a:bodyPr/>
        <a:lstStyle/>
        <a:p>
          <a:endParaRPr lang="en-US"/>
        </a:p>
      </dgm:t>
    </dgm:pt>
    <dgm:pt modelId="{A93DC570-A89A-4FF2-A7B1-C1EF76DC067F}" type="sibTrans" cxnId="{B98AF4CC-A02B-48CC-BE56-564B3D92925B}">
      <dgm:prSet/>
      <dgm:spPr/>
      <dgm:t>
        <a:bodyPr/>
        <a:lstStyle/>
        <a:p>
          <a:endParaRPr lang="en-US"/>
        </a:p>
      </dgm:t>
    </dgm:pt>
    <dgm:pt modelId="{F514FCB0-4651-46A1-8342-AAE6582E582A}" type="pres">
      <dgm:prSet presAssocID="{68EDA328-861D-4085-877B-48F8D79CB53E}" presName="root" presStyleCnt="0">
        <dgm:presLayoutVars>
          <dgm:dir/>
          <dgm:resizeHandles val="exact"/>
        </dgm:presLayoutVars>
      </dgm:prSet>
      <dgm:spPr/>
    </dgm:pt>
    <dgm:pt modelId="{88383E74-F354-4B46-BC85-DECCD7630378}" type="pres">
      <dgm:prSet presAssocID="{780A9BB3-3A48-4057-84AF-FC8DDFB6D8DA}" presName="compNode" presStyleCnt="0"/>
      <dgm:spPr/>
    </dgm:pt>
    <dgm:pt modelId="{6D0F4AE8-B470-4717-9C0A-95479181CC9C}" type="pres">
      <dgm:prSet presAssocID="{780A9BB3-3A48-4057-84AF-FC8DDFB6D8DA}" presName="bgRect" presStyleLbl="bgShp" presStyleIdx="0" presStyleCnt="3"/>
      <dgm:spPr/>
    </dgm:pt>
    <dgm:pt modelId="{BFBFE492-1488-4ED5-9B70-5EEEEB9F0003}" type="pres">
      <dgm:prSet presAssocID="{780A9BB3-3A48-4057-84AF-FC8DDFB6D8D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ş"/>
        </a:ext>
      </dgm:extLst>
    </dgm:pt>
    <dgm:pt modelId="{CC15D765-4E5F-4014-97AD-C443CEF038FA}" type="pres">
      <dgm:prSet presAssocID="{780A9BB3-3A48-4057-84AF-FC8DDFB6D8DA}" presName="spaceRect" presStyleCnt="0"/>
      <dgm:spPr/>
    </dgm:pt>
    <dgm:pt modelId="{911608DA-8160-4CC1-AE46-5B09020307D5}" type="pres">
      <dgm:prSet presAssocID="{780A9BB3-3A48-4057-84AF-FC8DDFB6D8DA}" presName="parTx" presStyleLbl="revTx" presStyleIdx="0" presStyleCnt="3">
        <dgm:presLayoutVars>
          <dgm:chMax val="0"/>
          <dgm:chPref val="0"/>
        </dgm:presLayoutVars>
      </dgm:prSet>
      <dgm:spPr/>
    </dgm:pt>
    <dgm:pt modelId="{A4072FD6-3F7D-4F4C-A9A9-F67B00BBCE6B}" type="pres">
      <dgm:prSet presAssocID="{D974173A-6C67-48EA-9143-E852D7F0A6DA}" presName="sibTrans" presStyleCnt="0"/>
      <dgm:spPr/>
    </dgm:pt>
    <dgm:pt modelId="{A235F650-3504-486E-A5AD-B441216D3394}" type="pres">
      <dgm:prSet presAssocID="{5BDD0FA9-9385-40BB-BB7A-91CEEA32136C}" presName="compNode" presStyleCnt="0"/>
      <dgm:spPr/>
    </dgm:pt>
    <dgm:pt modelId="{0DD7205D-FA75-4E5F-A4D9-B86BCAB13780}" type="pres">
      <dgm:prSet presAssocID="{5BDD0FA9-9385-40BB-BB7A-91CEEA32136C}" presName="bgRect" presStyleLbl="bgShp" presStyleIdx="1" presStyleCnt="3"/>
      <dgm:spPr/>
    </dgm:pt>
    <dgm:pt modelId="{C779376C-388F-4935-86EC-4518778FD73E}" type="pres">
      <dgm:prSet presAssocID="{5BDD0FA9-9385-40BB-BB7A-91CEEA32136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B0358112-63E2-428F-881D-F54B45FDAB2C}" type="pres">
      <dgm:prSet presAssocID="{5BDD0FA9-9385-40BB-BB7A-91CEEA32136C}" presName="spaceRect" presStyleCnt="0"/>
      <dgm:spPr/>
    </dgm:pt>
    <dgm:pt modelId="{DE4C8DED-2D0C-4711-9E7C-84F113A96F5B}" type="pres">
      <dgm:prSet presAssocID="{5BDD0FA9-9385-40BB-BB7A-91CEEA32136C}" presName="parTx" presStyleLbl="revTx" presStyleIdx="1" presStyleCnt="3">
        <dgm:presLayoutVars>
          <dgm:chMax val="0"/>
          <dgm:chPref val="0"/>
        </dgm:presLayoutVars>
      </dgm:prSet>
      <dgm:spPr/>
    </dgm:pt>
    <dgm:pt modelId="{4242FF50-5813-47D0-803C-CE9F1A3562B5}" type="pres">
      <dgm:prSet presAssocID="{4E8CCC9F-F253-44B2-B06B-9DA2F5BECC68}" presName="sibTrans" presStyleCnt="0"/>
      <dgm:spPr/>
    </dgm:pt>
    <dgm:pt modelId="{81B8B6F2-6A5F-4144-8B4F-35CF403FA1FE}" type="pres">
      <dgm:prSet presAssocID="{7F216D79-E0B8-404B-9126-74FEF9C91626}" presName="compNode" presStyleCnt="0"/>
      <dgm:spPr/>
    </dgm:pt>
    <dgm:pt modelId="{F681F232-6112-443B-AD3A-85106C6ADFF7}" type="pres">
      <dgm:prSet presAssocID="{7F216D79-E0B8-404B-9126-74FEF9C91626}" presName="bgRect" presStyleLbl="bgShp" presStyleIdx="2" presStyleCnt="3"/>
      <dgm:spPr/>
    </dgm:pt>
    <dgm:pt modelId="{B66C89A6-D7ED-486D-A099-ABDE8A00B79D}" type="pres">
      <dgm:prSet presAssocID="{7F216D79-E0B8-404B-9126-74FEF9C9162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ır"/>
        </a:ext>
      </dgm:extLst>
    </dgm:pt>
    <dgm:pt modelId="{17167AE3-FA47-4DE5-B595-1AB83116E848}" type="pres">
      <dgm:prSet presAssocID="{7F216D79-E0B8-404B-9126-74FEF9C91626}" presName="spaceRect" presStyleCnt="0"/>
      <dgm:spPr/>
    </dgm:pt>
    <dgm:pt modelId="{4C53C318-D53B-41B4-B9C6-B13B810232F6}" type="pres">
      <dgm:prSet presAssocID="{7F216D79-E0B8-404B-9126-74FEF9C9162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D151406-56B5-4ED9-AC9C-43756A0F0ED6}" srcId="{68EDA328-861D-4085-877B-48F8D79CB53E}" destId="{780A9BB3-3A48-4057-84AF-FC8DDFB6D8DA}" srcOrd="0" destOrd="0" parTransId="{18852D5E-8FB5-4EE9-8E85-17ED3B23FEBD}" sibTransId="{D974173A-6C67-48EA-9143-E852D7F0A6DA}"/>
    <dgm:cxn modelId="{9D7A7911-7844-4005-9DCE-689DBADD347E}" type="presOf" srcId="{5BDD0FA9-9385-40BB-BB7A-91CEEA32136C}" destId="{DE4C8DED-2D0C-4711-9E7C-84F113A96F5B}" srcOrd="0" destOrd="0" presId="urn:microsoft.com/office/officeart/2018/2/layout/IconVerticalSolidList"/>
    <dgm:cxn modelId="{5BBA4B19-C08D-4FC8-B48E-C928714BF8E7}" type="presOf" srcId="{7F216D79-E0B8-404B-9126-74FEF9C91626}" destId="{4C53C318-D53B-41B4-B9C6-B13B810232F6}" srcOrd="0" destOrd="0" presId="urn:microsoft.com/office/officeart/2018/2/layout/IconVerticalSolidList"/>
    <dgm:cxn modelId="{927D8130-5BF9-4640-B7BB-3A5E9B0D96DB}" type="presOf" srcId="{68EDA328-861D-4085-877B-48F8D79CB53E}" destId="{F514FCB0-4651-46A1-8342-AAE6582E582A}" srcOrd="0" destOrd="0" presId="urn:microsoft.com/office/officeart/2018/2/layout/IconVerticalSolidList"/>
    <dgm:cxn modelId="{84D43F87-7112-4628-98A7-AF02B5B0F472}" type="presOf" srcId="{780A9BB3-3A48-4057-84AF-FC8DDFB6D8DA}" destId="{911608DA-8160-4CC1-AE46-5B09020307D5}" srcOrd="0" destOrd="0" presId="urn:microsoft.com/office/officeart/2018/2/layout/IconVerticalSolidList"/>
    <dgm:cxn modelId="{A2714DB0-C1FD-4624-BBEB-8F503F83E284}" srcId="{68EDA328-861D-4085-877B-48F8D79CB53E}" destId="{5BDD0FA9-9385-40BB-BB7A-91CEEA32136C}" srcOrd="1" destOrd="0" parTransId="{D31A0C1C-A3CD-487F-A2F6-2CA0BF161F76}" sibTransId="{4E8CCC9F-F253-44B2-B06B-9DA2F5BECC68}"/>
    <dgm:cxn modelId="{B98AF4CC-A02B-48CC-BE56-564B3D92925B}" srcId="{68EDA328-861D-4085-877B-48F8D79CB53E}" destId="{7F216D79-E0B8-404B-9126-74FEF9C91626}" srcOrd="2" destOrd="0" parTransId="{F616BDBC-927E-4478-9E9A-3F4774878457}" sibTransId="{A93DC570-A89A-4FF2-A7B1-C1EF76DC067F}"/>
    <dgm:cxn modelId="{960320F6-E91D-4266-82FE-0F16097517D2}" type="presParOf" srcId="{F514FCB0-4651-46A1-8342-AAE6582E582A}" destId="{88383E74-F354-4B46-BC85-DECCD7630378}" srcOrd="0" destOrd="0" presId="urn:microsoft.com/office/officeart/2018/2/layout/IconVerticalSolidList"/>
    <dgm:cxn modelId="{1F2938AD-DA9C-498F-B5EE-ADCED17E3B4B}" type="presParOf" srcId="{88383E74-F354-4B46-BC85-DECCD7630378}" destId="{6D0F4AE8-B470-4717-9C0A-95479181CC9C}" srcOrd="0" destOrd="0" presId="urn:microsoft.com/office/officeart/2018/2/layout/IconVerticalSolidList"/>
    <dgm:cxn modelId="{9417CD6F-2AE4-4781-AE99-F6322BDD934F}" type="presParOf" srcId="{88383E74-F354-4B46-BC85-DECCD7630378}" destId="{BFBFE492-1488-4ED5-9B70-5EEEEB9F0003}" srcOrd="1" destOrd="0" presId="urn:microsoft.com/office/officeart/2018/2/layout/IconVerticalSolidList"/>
    <dgm:cxn modelId="{B6AB2CC2-ACD9-48BC-81B1-B345F37F2F25}" type="presParOf" srcId="{88383E74-F354-4B46-BC85-DECCD7630378}" destId="{CC15D765-4E5F-4014-97AD-C443CEF038FA}" srcOrd="2" destOrd="0" presId="urn:microsoft.com/office/officeart/2018/2/layout/IconVerticalSolidList"/>
    <dgm:cxn modelId="{08B05AB4-5ED9-4CAF-BDFC-54A9F93808F9}" type="presParOf" srcId="{88383E74-F354-4B46-BC85-DECCD7630378}" destId="{911608DA-8160-4CC1-AE46-5B09020307D5}" srcOrd="3" destOrd="0" presId="urn:microsoft.com/office/officeart/2018/2/layout/IconVerticalSolidList"/>
    <dgm:cxn modelId="{F6C6DEBE-E18C-4C33-887D-2FC288D0EEE7}" type="presParOf" srcId="{F514FCB0-4651-46A1-8342-AAE6582E582A}" destId="{A4072FD6-3F7D-4F4C-A9A9-F67B00BBCE6B}" srcOrd="1" destOrd="0" presId="urn:microsoft.com/office/officeart/2018/2/layout/IconVerticalSolidList"/>
    <dgm:cxn modelId="{F9BD06FD-65A3-4DF6-AC0F-EF7AA67F8394}" type="presParOf" srcId="{F514FCB0-4651-46A1-8342-AAE6582E582A}" destId="{A235F650-3504-486E-A5AD-B441216D3394}" srcOrd="2" destOrd="0" presId="urn:microsoft.com/office/officeart/2018/2/layout/IconVerticalSolidList"/>
    <dgm:cxn modelId="{CABEED80-FA5D-4FBF-B9D7-C0A7E7BB8D11}" type="presParOf" srcId="{A235F650-3504-486E-A5AD-B441216D3394}" destId="{0DD7205D-FA75-4E5F-A4D9-B86BCAB13780}" srcOrd="0" destOrd="0" presId="urn:microsoft.com/office/officeart/2018/2/layout/IconVerticalSolidList"/>
    <dgm:cxn modelId="{823AB42F-975F-432D-99A6-7A5757350F15}" type="presParOf" srcId="{A235F650-3504-486E-A5AD-B441216D3394}" destId="{C779376C-388F-4935-86EC-4518778FD73E}" srcOrd="1" destOrd="0" presId="urn:microsoft.com/office/officeart/2018/2/layout/IconVerticalSolidList"/>
    <dgm:cxn modelId="{F378D741-72D2-4889-929A-0ED3CD7EDD84}" type="presParOf" srcId="{A235F650-3504-486E-A5AD-B441216D3394}" destId="{B0358112-63E2-428F-881D-F54B45FDAB2C}" srcOrd="2" destOrd="0" presId="urn:microsoft.com/office/officeart/2018/2/layout/IconVerticalSolidList"/>
    <dgm:cxn modelId="{3BD99EE9-C1BC-4E92-AB29-3C8E252C1909}" type="presParOf" srcId="{A235F650-3504-486E-A5AD-B441216D3394}" destId="{DE4C8DED-2D0C-4711-9E7C-84F113A96F5B}" srcOrd="3" destOrd="0" presId="urn:microsoft.com/office/officeart/2018/2/layout/IconVerticalSolidList"/>
    <dgm:cxn modelId="{0DE4016F-5589-4098-B727-0D80A811A48C}" type="presParOf" srcId="{F514FCB0-4651-46A1-8342-AAE6582E582A}" destId="{4242FF50-5813-47D0-803C-CE9F1A3562B5}" srcOrd="3" destOrd="0" presId="urn:microsoft.com/office/officeart/2018/2/layout/IconVerticalSolidList"/>
    <dgm:cxn modelId="{A05458C4-ACD4-4CAF-8242-323CB6C3A58F}" type="presParOf" srcId="{F514FCB0-4651-46A1-8342-AAE6582E582A}" destId="{81B8B6F2-6A5F-4144-8B4F-35CF403FA1FE}" srcOrd="4" destOrd="0" presId="urn:microsoft.com/office/officeart/2018/2/layout/IconVerticalSolidList"/>
    <dgm:cxn modelId="{07E5C917-B6F3-4F2C-B98B-A7799E307A41}" type="presParOf" srcId="{81B8B6F2-6A5F-4144-8B4F-35CF403FA1FE}" destId="{F681F232-6112-443B-AD3A-85106C6ADFF7}" srcOrd="0" destOrd="0" presId="urn:microsoft.com/office/officeart/2018/2/layout/IconVerticalSolidList"/>
    <dgm:cxn modelId="{9E1B8B25-7DAB-413C-A61B-5EAC9CAD6170}" type="presParOf" srcId="{81B8B6F2-6A5F-4144-8B4F-35CF403FA1FE}" destId="{B66C89A6-D7ED-486D-A099-ABDE8A00B79D}" srcOrd="1" destOrd="0" presId="urn:microsoft.com/office/officeart/2018/2/layout/IconVerticalSolidList"/>
    <dgm:cxn modelId="{13E0C4CB-D4FD-49B6-AB09-476DFCAA7C90}" type="presParOf" srcId="{81B8B6F2-6A5F-4144-8B4F-35CF403FA1FE}" destId="{17167AE3-FA47-4DE5-B595-1AB83116E848}" srcOrd="2" destOrd="0" presId="urn:microsoft.com/office/officeart/2018/2/layout/IconVerticalSolidList"/>
    <dgm:cxn modelId="{768C5229-A57D-44DE-ADF9-68A297AFA63A}" type="presParOf" srcId="{81B8B6F2-6A5F-4144-8B4F-35CF403FA1FE}" destId="{4C53C318-D53B-41B4-B9C6-B13B810232F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1C51F-F366-42F1-B501-6A24F7E7D6EB}">
      <dsp:nvSpPr>
        <dsp:cNvPr id="0" name=""/>
        <dsp:cNvSpPr/>
      </dsp:nvSpPr>
      <dsp:spPr>
        <a:xfrm>
          <a:off x="0" y="3399"/>
          <a:ext cx="7886700" cy="72408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FDB7DD-B45A-47BA-9A94-48CC2E22C6AE}">
      <dsp:nvSpPr>
        <dsp:cNvPr id="0" name=""/>
        <dsp:cNvSpPr/>
      </dsp:nvSpPr>
      <dsp:spPr>
        <a:xfrm>
          <a:off x="219037" y="166319"/>
          <a:ext cx="398249" cy="3982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04E33E-22FD-4E77-AEC9-A875B6F61378}">
      <dsp:nvSpPr>
        <dsp:cNvPr id="0" name=""/>
        <dsp:cNvSpPr/>
      </dsp:nvSpPr>
      <dsp:spPr>
        <a:xfrm>
          <a:off x="836323" y="3399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Program.cs: [STAThread] ile tekil UI iş parçacığı + Application.Run()</a:t>
          </a:r>
        </a:p>
      </dsp:txBody>
      <dsp:txXfrm>
        <a:off x="836323" y="3399"/>
        <a:ext cx="7050376" cy="724089"/>
      </dsp:txXfrm>
    </dsp:sp>
    <dsp:sp modelId="{427DF440-F84C-4D4D-A7A6-383F100FE78A}">
      <dsp:nvSpPr>
        <dsp:cNvPr id="0" name=""/>
        <dsp:cNvSpPr/>
      </dsp:nvSpPr>
      <dsp:spPr>
        <a:xfrm>
          <a:off x="0" y="908511"/>
          <a:ext cx="7886700" cy="72408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9A3DA0-9EC3-4716-A8F7-72BB0ACB8692}">
      <dsp:nvSpPr>
        <dsp:cNvPr id="0" name=""/>
        <dsp:cNvSpPr/>
      </dsp:nvSpPr>
      <dsp:spPr>
        <a:xfrm>
          <a:off x="219037" y="1071431"/>
          <a:ext cx="398249" cy="3982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80E882-CE77-4F3F-898A-D0096D23FC58}">
      <dsp:nvSpPr>
        <dsp:cNvPr id="0" name=""/>
        <dsp:cNvSpPr/>
      </dsp:nvSpPr>
      <dsp:spPr>
        <a:xfrm>
          <a:off x="836323" y="908511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Message Loop (WM_*) → Kontroller olaylara dönüştürür (Click, Paint, KeyDown).</a:t>
          </a:r>
        </a:p>
      </dsp:txBody>
      <dsp:txXfrm>
        <a:off x="836323" y="908511"/>
        <a:ext cx="7050376" cy="724089"/>
      </dsp:txXfrm>
    </dsp:sp>
    <dsp:sp modelId="{61AF2118-82CE-4759-BB5F-94C844783E1A}">
      <dsp:nvSpPr>
        <dsp:cNvPr id="0" name=""/>
        <dsp:cNvSpPr/>
      </dsp:nvSpPr>
      <dsp:spPr>
        <a:xfrm>
          <a:off x="0" y="1813624"/>
          <a:ext cx="7886700" cy="72408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B00504-19A3-41CB-8CBC-79E54BE66169}">
      <dsp:nvSpPr>
        <dsp:cNvPr id="0" name=""/>
        <dsp:cNvSpPr/>
      </dsp:nvSpPr>
      <dsp:spPr>
        <a:xfrm>
          <a:off x="219037" y="1976544"/>
          <a:ext cx="398249" cy="3982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2A4A78-BA62-4FA2-B1C6-F1EF842C5CEF}">
      <dsp:nvSpPr>
        <dsp:cNvPr id="0" name=""/>
        <dsp:cNvSpPr/>
      </dsp:nvSpPr>
      <dsp:spPr>
        <a:xfrm>
          <a:off x="836323" y="1813624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Controls: Form, Panel, TextBox, DataGridView, UserControl…</a:t>
          </a:r>
        </a:p>
      </dsp:txBody>
      <dsp:txXfrm>
        <a:off x="836323" y="1813624"/>
        <a:ext cx="7050376" cy="724089"/>
      </dsp:txXfrm>
    </dsp:sp>
    <dsp:sp modelId="{38A3324D-4F6A-4B49-B32A-479F74C2EA44}">
      <dsp:nvSpPr>
        <dsp:cNvPr id="0" name=""/>
        <dsp:cNvSpPr/>
      </dsp:nvSpPr>
      <dsp:spPr>
        <a:xfrm>
          <a:off x="0" y="2718736"/>
          <a:ext cx="7886700" cy="72408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4C0D3-D3F7-4CF3-A17B-2B3B6BA56FDD}">
      <dsp:nvSpPr>
        <dsp:cNvPr id="0" name=""/>
        <dsp:cNvSpPr/>
      </dsp:nvSpPr>
      <dsp:spPr>
        <a:xfrm>
          <a:off x="219037" y="2881656"/>
          <a:ext cx="398249" cy="3982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014BF-5003-4BC4-897F-B368F46E2DCE}">
      <dsp:nvSpPr>
        <dsp:cNvPr id="0" name=""/>
        <dsp:cNvSpPr/>
      </dsp:nvSpPr>
      <dsp:spPr>
        <a:xfrm>
          <a:off x="836323" y="2718736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GDI+ çizim: OnPaint/Graphics ile özel çizimler.</a:t>
          </a:r>
        </a:p>
      </dsp:txBody>
      <dsp:txXfrm>
        <a:off x="836323" y="2718736"/>
        <a:ext cx="7050376" cy="724089"/>
      </dsp:txXfrm>
    </dsp:sp>
    <dsp:sp modelId="{170B92ED-89D9-466E-B336-2FA77B142E10}">
      <dsp:nvSpPr>
        <dsp:cNvPr id="0" name=""/>
        <dsp:cNvSpPr/>
      </dsp:nvSpPr>
      <dsp:spPr>
        <a:xfrm>
          <a:off x="0" y="3623848"/>
          <a:ext cx="7886700" cy="7240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C410CF-EF34-4467-8B8F-21CA6590276E}">
      <dsp:nvSpPr>
        <dsp:cNvPr id="0" name=""/>
        <dsp:cNvSpPr/>
      </dsp:nvSpPr>
      <dsp:spPr>
        <a:xfrm>
          <a:off x="219037" y="3786768"/>
          <a:ext cx="398249" cy="3982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C5BC18-7A6A-4687-9A3B-8B44E2FACCF6}">
      <dsp:nvSpPr>
        <dsp:cNvPr id="0" name=""/>
        <dsp:cNvSpPr/>
      </dsp:nvSpPr>
      <dsp:spPr>
        <a:xfrm>
          <a:off x="836323" y="3623848"/>
          <a:ext cx="70503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Invoke/BeginInvoke: UI thread kuralı (kontroller thread-safe değildir).</a:t>
          </a:r>
        </a:p>
      </dsp:txBody>
      <dsp:txXfrm>
        <a:off x="836323" y="3623848"/>
        <a:ext cx="7050376" cy="72408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B82BED-6B0F-43F3-853E-7E9317E60F21}">
      <dsp:nvSpPr>
        <dsp:cNvPr id="0" name=""/>
        <dsp:cNvSpPr/>
      </dsp:nvSpPr>
      <dsp:spPr>
        <a:xfrm>
          <a:off x="0" y="207724"/>
          <a:ext cx="4726201" cy="1759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WinForms: Hızlı, basit; WPF: esnek, güçlü ve modern UI için ideal.</a:t>
          </a:r>
        </a:p>
      </dsp:txBody>
      <dsp:txXfrm>
        <a:off x="85900" y="293624"/>
        <a:ext cx="4554401" cy="1587880"/>
      </dsp:txXfrm>
    </dsp:sp>
    <dsp:sp modelId="{0085B578-5916-4620-B3FB-CEA32568BDDC}">
      <dsp:nvSpPr>
        <dsp:cNvPr id="0" name=""/>
        <dsp:cNvSpPr/>
      </dsp:nvSpPr>
      <dsp:spPr>
        <a:xfrm>
          <a:off x="0" y="2059564"/>
          <a:ext cx="4726201" cy="175968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.NET Core/5/6/7/8 ile her ikisi de Windows’ta desteklenir.</a:t>
          </a:r>
        </a:p>
      </dsp:txBody>
      <dsp:txXfrm>
        <a:off x="85900" y="2145464"/>
        <a:ext cx="4554401" cy="1587880"/>
      </dsp:txXfrm>
    </dsp:sp>
    <dsp:sp modelId="{7270E2B5-8C05-47EF-B7F2-E4EA1CDFF89C}">
      <dsp:nvSpPr>
        <dsp:cNvPr id="0" name=""/>
        <dsp:cNvSpPr/>
      </dsp:nvSpPr>
      <dsp:spPr>
        <a:xfrm>
          <a:off x="0" y="3911404"/>
          <a:ext cx="4726201" cy="175968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Uzun ömürlü, modüler ve test edilebilir ürünler için WPF + MVVM önerilir.</a:t>
          </a:r>
        </a:p>
      </dsp:txBody>
      <dsp:txXfrm>
        <a:off x="85900" y="3997304"/>
        <a:ext cx="4554401" cy="1587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E84F50-BCE7-470E-9226-53BE6876B5F1}">
      <dsp:nvSpPr>
        <dsp:cNvPr id="0" name=""/>
        <dsp:cNvSpPr/>
      </dsp:nvSpPr>
      <dsp:spPr>
        <a:xfrm>
          <a:off x="0" y="386481"/>
          <a:ext cx="82296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High DPI: .NET 4.7+ ve .NET Core ile iyileştirmeler; AutoScaleMode, PerMonitorV2.</a:t>
          </a:r>
        </a:p>
      </dsp:txBody>
      <dsp:txXfrm>
        <a:off x="58257" y="444738"/>
        <a:ext cx="8113086" cy="1076886"/>
      </dsp:txXfrm>
    </dsp:sp>
    <dsp:sp modelId="{2AF337D5-11D2-4227-A97B-9CBCFA790681}">
      <dsp:nvSpPr>
        <dsp:cNvPr id="0" name=""/>
        <dsp:cNvSpPr/>
      </dsp:nvSpPr>
      <dsp:spPr>
        <a:xfrm>
          <a:off x="0" y="1666281"/>
          <a:ext cx="82296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Erişilebilirlik: Control.AccessibleName/Description; UIA desteği.</a:t>
          </a:r>
        </a:p>
      </dsp:txBody>
      <dsp:txXfrm>
        <a:off x="58257" y="1724538"/>
        <a:ext cx="8113086" cy="1076886"/>
      </dsp:txXfrm>
    </dsp:sp>
    <dsp:sp modelId="{7A4CB819-E39B-4C27-A3DA-C08CC4C306D1}">
      <dsp:nvSpPr>
        <dsp:cNvPr id="0" name=""/>
        <dsp:cNvSpPr/>
      </dsp:nvSpPr>
      <dsp:spPr>
        <a:xfrm>
          <a:off x="0" y="2946081"/>
          <a:ext cx="82296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Yerelleştirme: Form Localizable=True; .resx tabanlı kaynaklar.</a:t>
          </a:r>
        </a:p>
      </dsp:txBody>
      <dsp:txXfrm>
        <a:off x="58257" y="3004338"/>
        <a:ext cx="8113086" cy="10768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8F7FF5-0C3B-4CB6-9870-5922DD3C3A20}">
      <dsp:nvSpPr>
        <dsp:cNvPr id="0" name=""/>
        <dsp:cNvSpPr/>
      </dsp:nvSpPr>
      <dsp:spPr>
        <a:xfrm>
          <a:off x="530099" y="893169"/>
          <a:ext cx="1406812" cy="14068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BDC281-D3BD-4F18-8DFB-E56E05AD66BD}">
      <dsp:nvSpPr>
        <dsp:cNvPr id="0" name=""/>
        <dsp:cNvSpPr/>
      </dsp:nvSpPr>
      <dsp:spPr>
        <a:xfrm>
          <a:off x="829912" y="1192981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A0F119-969A-4FAD-BFFD-27DC2A8335E6}">
      <dsp:nvSpPr>
        <dsp:cNvPr id="0" name=""/>
        <dsp:cNvSpPr/>
      </dsp:nvSpPr>
      <dsp:spPr>
        <a:xfrm>
          <a:off x="80381" y="2738169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Dağıtım: Framework-dependent veya self-contained; tek EXE (Single-file) opsiyonları.</a:t>
          </a:r>
        </a:p>
      </dsp:txBody>
      <dsp:txXfrm>
        <a:off x="80381" y="2738169"/>
        <a:ext cx="2306250" cy="720000"/>
      </dsp:txXfrm>
    </dsp:sp>
    <dsp:sp modelId="{7A861384-7729-46C6-AC9B-C036AD32DC7F}">
      <dsp:nvSpPr>
        <dsp:cNvPr id="0" name=""/>
        <dsp:cNvSpPr/>
      </dsp:nvSpPr>
      <dsp:spPr>
        <a:xfrm>
          <a:off x="3239943" y="893169"/>
          <a:ext cx="1406812" cy="1406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A7E28F-A4E3-40B8-9D49-4E396020F2DD}">
      <dsp:nvSpPr>
        <dsp:cNvPr id="0" name=""/>
        <dsp:cNvSpPr/>
      </dsp:nvSpPr>
      <dsp:spPr>
        <a:xfrm>
          <a:off x="3539756" y="1192981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0265EA-0048-4E32-8961-E89F555F3B12}">
      <dsp:nvSpPr>
        <dsp:cNvPr id="0" name=""/>
        <dsp:cNvSpPr/>
      </dsp:nvSpPr>
      <dsp:spPr>
        <a:xfrm>
          <a:off x="2790224" y="2738169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Performans: GUI hafif, çizim raster; ağır çizimde double-buffering ve owner-draw.</a:t>
          </a:r>
        </a:p>
      </dsp:txBody>
      <dsp:txXfrm>
        <a:off x="2790224" y="2738169"/>
        <a:ext cx="2306250" cy="720000"/>
      </dsp:txXfrm>
    </dsp:sp>
    <dsp:sp modelId="{36E9C776-3E37-4FD0-8F2E-47E139BA85C8}">
      <dsp:nvSpPr>
        <dsp:cNvPr id="0" name=""/>
        <dsp:cNvSpPr/>
      </dsp:nvSpPr>
      <dsp:spPr>
        <a:xfrm>
          <a:off x="5949787" y="893169"/>
          <a:ext cx="1406812" cy="1406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E487D-2E52-4D9E-9E7D-9AA85AE23137}">
      <dsp:nvSpPr>
        <dsp:cNvPr id="0" name=""/>
        <dsp:cNvSpPr/>
      </dsp:nvSpPr>
      <dsp:spPr>
        <a:xfrm>
          <a:off x="6249600" y="1192981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D5F978-375D-4C5B-964C-D6B5761E817B}">
      <dsp:nvSpPr>
        <dsp:cNvPr id="0" name=""/>
        <dsp:cNvSpPr/>
      </dsp:nvSpPr>
      <dsp:spPr>
        <a:xfrm>
          <a:off x="5500068" y="2738169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Veri bağlama: Basit data binding (DataSource/DataMember) + DataGridView.</a:t>
          </a:r>
        </a:p>
      </dsp:txBody>
      <dsp:txXfrm>
        <a:off x="5500068" y="2738169"/>
        <a:ext cx="230625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8BCF4-3BF1-4BFA-966A-B75E96A8E3E7}">
      <dsp:nvSpPr>
        <dsp:cNvPr id="0" name=""/>
        <dsp:cNvSpPr/>
      </dsp:nvSpPr>
      <dsp:spPr>
        <a:xfrm>
          <a:off x="0" y="478"/>
          <a:ext cx="39933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E1F484-2729-498F-B910-39A4FD89ABB7}">
      <dsp:nvSpPr>
        <dsp:cNvPr id="0" name=""/>
        <dsp:cNvSpPr/>
      </dsp:nvSpPr>
      <dsp:spPr>
        <a:xfrm>
          <a:off x="0" y="478"/>
          <a:ext cx="3993357" cy="783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App.xaml: kaynaklar ve uygulama ömrü; StartupUri veya Program.cs ile host.</a:t>
          </a:r>
        </a:p>
      </dsp:txBody>
      <dsp:txXfrm>
        <a:off x="0" y="478"/>
        <a:ext cx="3993357" cy="783716"/>
      </dsp:txXfrm>
    </dsp:sp>
    <dsp:sp modelId="{408580B8-DCBE-498B-80AB-B1CFC90DD859}">
      <dsp:nvSpPr>
        <dsp:cNvPr id="0" name=""/>
        <dsp:cNvSpPr/>
      </dsp:nvSpPr>
      <dsp:spPr>
        <a:xfrm>
          <a:off x="0" y="784194"/>
          <a:ext cx="3993357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86DE27-2120-452E-A387-9C8997C84A85}">
      <dsp:nvSpPr>
        <dsp:cNvPr id="0" name=""/>
        <dsp:cNvSpPr/>
      </dsp:nvSpPr>
      <dsp:spPr>
        <a:xfrm>
          <a:off x="0" y="784194"/>
          <a:ext cx="3993357" cy="783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Dependency Properties ve Routed Events: güçlü property sistemi.</a:t>
          </a:r>
        </a:p>
      </dsp:txBody>
      <dsp:txXfrm>
        <a:off x="0" y="784194"/>
        <a:ext cx="3993357" cy="783716"/>
      </dsp:txXfrm>
    </dsp:sp>
    <dsp:sp modelId="{46596077-5D50-4CEB-AEE7-92F0ACA549F7}">
      <dsp:nvSpPr>
        <dsp:cNvPr id="0" name=""/>
        <dsp:cNvSpPr/>
      </dsp:nvSpPr>
      <dsp:spPr>
        <a:xfrm>
          <a:off x="0" y="1567910"/>
          <a:ext cx="399335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CBB94F0-0AEA-4796-8300-8D9BEA694ACE}">
      <dsp:nvSpPr>
        <dsp:cNvPr id="0" name=""/>
        <dsp:cNvSpPr/>
      </dsp:nvSpPr>
      <dsp:spPr>
        <a:xfrm>
          <a:off x="0" y="1567910"/>
          <a:ext cx="3993357" cy="783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Layout sistemleri: Grid, StackPanel, DockPanel, WrapPanel, Canvas.</a:t>
          </a:r>
        </a:p>
      </dsp:txBody>
      <dsp:txXfrm>
        <a:off x="0" y="1567910"/>
        <a:ext cx="3993357" cy="783716"/>
      </dsp:txXfrm>
    </dsp:sp>
    <dsp:sp modelId="{6B830FE7-D2F2-4787-8FB5-7FAB04D94CF1}">
      <dsp:nvSpPr>
        <dsp:cNvPr id="0" name=""/>
        <dsp:cNvSpPr/>
      </dsp:nvSpPr>
      <dsp:spPr>
        <a:xfrm>
          <a:off x="0" y="2351627"/>
          <a:ext cx="3993357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1C6D0FD-5C6B-422D-A4D8-9798E3165C56}">
      <dsp:nvSpPr>
        <dsp:cNvPr id="0" name=""/>
        <dsp:cNvSpPr/>
      </dsp:nvSpPr>
      <dsp:spPr>
        <a:xfrm>
          <a:off x="0" y="2351627"/>
          <a:ext cx="3993357" cy="783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Temalar/Stiller: Styles, ControlTemplate, DataTemplate ile görünüm ayrışır.</a:t>
          </a:r>
        </a:p>
      </dsp:txBody>
      <dsp:txXfrm>
        <a:off x="0" y="2351627"/>
        <a:ext cx="3993357" cy="783716"/>
      </dsp:txXfrm>
    </dsp:sp>
    <dsp:sp modelId="{362BB242-0CE1-4CB1-B4E4-D0066BEC9217}">
      <dsp:nvSpPr>
        <dsp:cNvPr id="0" name=""/>
        <dsp:cNvSpPr/>
      </dsp:nvSpPr>
      <dsp:spPr>
        <a:xfrm>
          <a:off x="0" y="3135343"/>
          <a:ext cx="3993357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D0E227-955C-4FD1-8683-06DA4803B07B}">
      <dsp:nvSpPr>
        <dsp:cNvPr id="0" name=""/>
        <dsp:cNvSpPr/>
      </dsp:nvSpPr>
      <dsp:spPr>
        <a:xfrm>
          <a:off x="0" y="3135343"/>
          <a:ext cx="3993357" cy="7837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Binding: INotifyPropertyChanged, ObservableCollection&lt;T&gt; ile dinamik UI.</a:t>
          </a:r>
        </a:p>
      </dsp:txBody>
      <dsp:txXfrm>
        <a:off x="0" y="3135343"/>
        <a:ext cx="3993357" cy="7837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19D84C-72AF-4587-B769-2BFE605F7F28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CFE736-94A0-4526-9371-E489BE6F1CE3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Model-View-ViewModel: View’dan mantığı ayırır; test edilebilirlik sağlar.</a:t>
          </a:r>
        </a:p>
      </dsp:txBody>
      <dsp:txXfrm>
        <a:off x="78583" y="2435142"/>
        <a:ext cx="2399612" cy="720000"/>
      </dsp:txXfrm>
    </dsp:sp>
    <dsp:sp modelId="{DEA0315A-1424-4308-9188-55D4A9F3FAB0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3CC1B1-4CFB-4EDE-B1F4-BCB3C9548871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ICommand ile Komutlar (Button.Command) → Kod-behindsiz etkileşim.</a:t>
          </a:r>
        </a:p>
      </dsp:txBody>
      <dsp:txXfrm>
        <a:off x="2898129" y="2435142"/>
        <a:ext cx="2399612" cy="720000"/>
      </dsp:txXfrm>
    </dsp:sp>
    <dsp:sp modelId="{6CC3B71A-EFE1-4A42-8195-5CE2B0CF03E6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BAAB65-395A-4EBF-A39E-8A684E0B32B4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Behaviors, Attached Properties ile yeniden kullanılabilirlik.</a:t>
          </a:r>
        </a:p>
      </dsp:txBody>
      <dsp:txXfrm>
        <a:off x="5717674" y="2435142"/>
        <a:ext cx="2399612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9943A-4DAC-45BA-A1D1-D6BEB7A1F7F0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B987F-12AC-40A5-868A-59803187D226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86108-9E4E-4D00-953D-88FB16EA3AE8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Donanım hızlandırma (DirectX): vektör, animasyon, efektlerde güçlü.</a:t>
          </a:r>
        </a:p>
      </dsp:txBody>
      <dsp:txXfrm>
        <a:off x="46529" y="2703902"/>
        <a:ext cx="2418750" cy="720000"/>
      </dsp:txXfrm>
    </dsp:sp>
    <dsp:sp modelId="{0DF4526E-05CD-48D3-9628-DDC483EED548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2E0107-634D-4F18-8602-5DE88B5E4BF5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97CE9A-BC9D-4A22-B557-B37CAC5A8F6F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High DPI ve çoklu ekran senaryolarında doğal ölçeklenebilirlik.</a:t>
          </a:r>
        </a:p>
      </dsp:txBody>
      <dsp:txXfrm>
        <a:off x="2888560" y="2703902"/>
        <a:ext cx="2418750" cy="720000"/>
      </dsp:txXfrm>
    </dsp:sp>
    <dsp:sp modelId="{3794CD84-B684-4B66-8DE4-2872817028FF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5BECFE-98F3-4A02-B6B3-2D338725DE7B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CAB8D6-66D1-4FB9-9604-23D0CE159157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Erişilebilirlik: AutomationPeers; UIA ile güçlü entegrasyon.</a:t>
          </a:r>
        </a:p>
      </dsp:txBody>
      <dsp:txXfrm>
        <a:off x="5730591" y="2703902"/>
        <a:ext cx="2418750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B92464-3DAD-4338-A5A3-4A44F66D1AE1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WinForms: Hızlı geliştirme, basit event modeli; modern tasarım ve esneklik sınırlı.</a:t>
          </a:r>
        </a:p>
      </dsp:txBody>
      <dsp:txXfrm>
        <a:off x="715337" y="2413"/>
        <a:ext cx="3221521" cy="1932912"/>
      </dsp:txXfrm>
    </dsp:sp>
    <dsp:sp modelId="{001E58DD-1C6E-47F9-84B5-4AAA88DD0B33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WPF: Öğrenmesi daha zor; ama esnek layout, tema/skin, binding ve MVVM desteği güçlü.</a:t>
          </a:r>
        </a:p>
      </dsp:txBody>
      <dsp:txXfrm>
        <a:off x="4259011" y="2413"/>
        <a:ext cx="3221521" cy="1932912"/>
      </dsp:txXfrm>
    </dsp:sp>
    <dsp:sp modelId="{293F504F-B59A-4D17-973E-2F97CE43F95B}">
      <dsp:nvSpPr>
        <dsp:cNvPr id="0" name=""/>
        <dsp:cNvSpPr/>
      </dsp:nvSpPr>
      <dsp:spPr>
        <a:xfrm>
          <a:off x="715337" y="2257478"/>
          <a:ext cx="3221521" cy="1932912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WinForms → küçük/orta araçlar; WPF → modern, modüler ve uzun ömürlü uygulamalar.</a:t>
          </a:r>
        </a:p>
      </dsp:txBody>
      <dsp:txXfrm>
        <a:off x="715337" y="2257478"/>
        <a:ext cx="3221521" cy="1932912"/>
      </dsp:txXfrm>
    </dsp:sp>
    <dsp:sp modelId="{892AB9A5-8B3B-44AB-8DA8-395F12F948D0}">
      <dsp:nvSpPr>
        <dsp:cNvPr id="0" name=""/>
        <dsp:cNvSpPr/>
      </dsp:nvSpPr>
      <dsp:spPr>
        <a:xfrm>
          <a:off x="4259011" y="2257478"/>
          <a:ext cx="3221521" cy="193291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Her ikisi de .NET Core/.NET 5+ ile Windows’ta desteklenir.</a:t>
          </a:r>
        </a:p>
      </dsp:txBody>
      <dsp:txXfrm>
        <a:off x="4259011" y="2257478"/>
        <a:ext cx="3221521" cy="19329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3DCB7D-1931-4EB0-8A2D-3C595E86A007}">
      <dsp:nvSpPr>
        <dsp:cNvPr id="0" name=""/>
        <dsp:cNvSpPr/>
      </dsp:nvSpPr>
      <dsp:spPr>
        <a:xfrm>
          <a:off x="0" y="2439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580041-884B-445B-91AA-ACA346B43980}">
      <dsp:nvSpPr>
        <dsp:cNvPr id="0" name=""/>
        <dsp:cNvSpPr/>
      </dsp:nvSpPr>
      <dsp:spPr>
        <a:xfrm>
          <a:off x="374076" y="280678"/>
          <a:ext cx="680139" cy="6801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ACD6D-11C3-47BA-8481-CE3603DF760E}">
      <dsp:nvSpPr>
        <dsp:cNvPr id="0" name=""/>
        <dsp:cNvSpPr/>
      </dsp:nvSpPr>
      <dsp:spPr>
        <a:xfrm>
          <a:off x="1428292" y="2439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Hızlı prototip, basit CRUD, mevcut WinForms bilgi birikimi → WinForms</a:t>
          </a:r>
        </a:p>
      </dsp:txBody>
      <dsp:txXfrm>
        <a:off x="1428292" y="2439"/>
        <a:ext cx="3297908" cy="1236616"/>
      </dsp:txXfrm>
    </dsp:sp>
    <dsp:sp modelId="{67E064C1-267D-4EA4-A118-D7FDBA246853}">
      <dsp:nvSpPr>
        <dsp:cNvPr id="0" name=""/>
        <dsp:cNvSpPr/>
      </dsp:nvSpPr>
      <dsp:spPr>
        <a:xfrm>
          <a:off x="0" y="1548210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4108BD-CA79-4534-955C-B9581C1A9B13}">
      <dsp:nvSpPr>
        <dsp:cNvPr id="0" name=""/>
        <dsp:cNvSpPr/>
      </dsp:nvSpPr>
      <dsp:spPr>
        <a:xfrm>
          <a:off x="374076" y="1826449"/>
          <a:ext cx="680139" cy="6801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B7D0B-950A-43BE-A2DA-F9FD4C299CF2}">
      <dsp:nvSpPr>
        <dsp:cNvPr id="0" name=""/>
        <dsp:cNvSpPr/>
      </dsp:nvSpPr>
      <dsp:spPr>
        <a:xfrm>
          <a:off x="1428292" y="1548210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Zengin UI, responsive layout, tema/skin, veri yoğun ekranlar → WPF</a:t>
          </a:r>
        </a:p>
      </dsp:txBody>
      <dsp:txXfrm>
        <a:off x="1428292" y="1548210"/>
        <a:ext cx="3297908" cy="1236616"/>
      </dsp:txXfrm>
    </dsp:sp>
    <dsp:sp modelId="{9362779D-0170-430B-B464-1B205865AE91}">
      <dsp:nvSpPr>
        <dsp:cNvPr id="0" name=""/>
        <dsp:cNvSpPr/>
      </dsp:nvSpPr>
      <dsp:spPr>
        <a:xfrm>
          <a:off x="0" y="3093981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1E36EC-A118-4E23-B79F-42DE5F77AD6D}">
      <dsp:nvSpPr>
        <dsp:cNvPr id="0" name=""/>
        <dsp:cNvSpPr/>
      </dsp:nvSpPr>
      <dsp:spPr>
        <a:xfrm>
          <a:off x="374076" y="3372220"/>
          <a:ext cx="680139" cy="6801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466319-BE7F-4821-96D2-4EBFD21A6987}">
      <dsp:nvSpPr>
        <dsp:cNvPr id="0" name=""/>
        <dsp:cNvSpPr/>
      </dsp:nvSpPr>
      <dsp:spPr>
        <a:xfrm>
          <a:off x="1428292" y="3093981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Kurumsal, test edilebilir mimari, MVVM, uzun soluklu ürün → WPF</a:t>
          </a:r>
        </a:p>
      </dsp:txBody>
      <dsp:txXfrm>
        <a:off x="1428292" y="3093981"/>
        <a:ext cx="3297908" cy="1236616"/>
      </dsp:txXfrm>
    </dsp:sp>
    <dsp:sp modelId="{5BEAA0BF-786F-4DDC-85BB-E3535430C980}">
      <dsp:nvSpPr>
        <dsp:cNvPr id="0" name=""/>
        <dsp:cNvSpPr/>
      </dsp:nvSpPr>
      <dsp:spPr>
        <a:xfrm>
          <a:off x="0" y="4639752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E96598-5587-455C-A477-EE6754BB1B05}">
      <dsp:nvSpPr>
        <dsp:cNvPr id="0" name=""/>
        <dsp:cNvSpPr/>
      </dsp:nvSpPr>
      <dsp:spPr>
        <a:xfrm>
          <a:off x="374076" y="4917991"/>
          <a:ext cx="680139" cy="6801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469B9-CA13-4650-844B-2FAC0BECBB2F}">
      <dsp:nvSpPr>
        <dsp:cNvPr id="0" name=""/>
        <dsp:cNvSpPr/>
      </dsp:nvSpPr>
      <dsp:spPr>
        <a:xfrm>
          <a:off x="1428292" y="4639752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Donanım hızlandırmalı grafik/animasyon → WPF</a:t>
          </a:r>
        </a:p>
      </dsp:txBody>
      <dsp:txXfrm>
        <a:off x="1428292" y="4639752"/>
        <a:ext cx="3297908" cy="12366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0F4AE8-B470-4717-9C0A-95479181CC9C}">
      <dsp:nvSpPr>
        <dsp:cNvPr id="0" name=""/>
        <dsp:cNvSpPr/>
      </dsp:nvSpPr>
      <dsp:spPr>
        <a:xfrm>
          <a:off x="0" y="717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BFE492-1488-4ED5-9B70-5EEEEB9F0003}">
      <dsp:nvSpPr>
        <dsp:cNvPr id="0" name=""/>
        <dsp:cNvSpPr/>
      </dsp:nvSpPr>
      <dsp:spPr>
        <a:xfrm>
          <a:off x="507973" y="378548"/>
          <a:ext cx="923587" cy="9235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608DA-8160-4CC1-AE46-5B09020307D5}">
      <dsp:nvSpPr>
        <dsp:cNvPr id="0" name=""/>
        <dsp:cNvSpPr/>
      </dsp:nvSpPr>
      <dsp:spPr>
        <a:xfrm>
          <a:off x="1939533" y="717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Cross-platform ihtiyaç: .NET MAUI, AvaloniaUI</a:t>
          </a:r>
        </a:p>
      </dsp:txBody>
      <dsp:txXfrm>
        <a:off x="1939533" y="717"/>
        <a:ext cx="2786667" cy="1679249"/>
      </dsp:txXfrm>
    </dsp:sp>
    <dsp:sp modelId="{0DD7205D-FA75-4E5F-A4D9-B86BCAB13780}">
      <dsp:nvSpPr>
        <dsp:cNvPr id="0" name=""/>
        <dsp:cNvSpPr/>
      </dsp:nvSpPr>
      <dsp:spPr>
        <a:xfrm>
          <a:off x="0" y="2099779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79376C-388F-4935-86EC-4518778FD73E}">
      <dsp:nvSpPr>
        <dsp:cNvPr id="0" name=""/>
        <dsp:cNvSpPr/>
      </dsp:nvSpPr>
      <dsp:spPr>
        <a:xfrm>
          <a:off x="507973" y="2477610"/>
          <a:ext cx="923587" cy="9235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C8DED-2D0C-4711-9E7C-84F113A96F5B}">
      <dsp:nvSpPr>
        <dsp:cNvPr id="0" name=""/>
        <dsp:cNvSpPr/>
      </dsp:nvSpPr>
      <dsp:spPr>
        <a:xfrm>
          <a:off x="1939533" y="2099779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Web tabanlı UI: Blazor (WebView ile masaüstü de mümkün)</a:t>
          </a:r>
        </a:p>
      </dsp:txBody>
      <dsp:txXfrm>
        <a:off x="1939533" y="2099779"/>
        <a:ext cx="2786667" cy="1679249"/>
      </dsp:txXfrm>
    </dsp:sp>
    <dsp:sp modelId="{F681F232-6112-443B-AD3A-85106C6ADFF7}">
      <dsp:nvSpPr>
        <dsp:cNvPr id="0" name=""/>
        <dsp:cNvSpPr/>
      </dsp:nvSpPr>
      <dsp:spPr>
        <a:xfrm>
          <a:off x="0" y="4198841"/>
          <a:ext cx="4726201" cy="16792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6C89A6-D7ED-486D-A099-ABDE8A00B79D}">
      <dsp:nvSpPr>
        <dsp:cNvPr id="0" name=""/>
        <dsp:cNvSpPr/>
      </dsp:nvSpPr>
      <dsp:spPr>
        <a:xfrm>
          <a:off x="507973" y="4576672"/>
          <a:ext cx="923587" cy="9235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53C318-D53B-41B4-B9C6-B13B810232F6}">
      <dsp:nvSpPr>
        <dsp:cNvPr id="0" name=""/>
        <dsp:cNvSpPr/>
      </dsp:nvSpPr>
      <dsp:spPr>
        <a:xfrm>
          <a:off x="1939533" y="4198841"/>
          <a:ext cx="2786667" cy="1679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721" tIns="177721" rIns="177721" bIns="17772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Mevcut WinForms/WPF yatırımı: modern .NET’e taşıma + aşamalı refactor</a:t>
          </a:r>
        </a:p>
      </dsp:txBody>
      <dsp:txXfrm>
        <a:off x="1939533" y="4198841"/>
        <a:ext cx="2786667" cy="16792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00375" y="1087403"/>
            <a:ext cx="6143625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20140" y="2744662"/>
            <a:ext cx="4942280" cy="2387600"/>
          </a:xfrm>
        </p:spPr>
        <p:txBody>
          <a:bodyPr>
            <a:normAutofit/>
          </a:bodyPr>
          <a:lstStyle/>
          <a:p>
            <a:pPr algn="r"/>
            <a:r>
              <a:rPr lang="tr-TR">
                <a:solidFill>
                  <a:srgbClr val="FFFFFF"/>
                </a:solidFill>
              </a:rPr>
              <a:t>Windows Forms ve WPF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0140" y="5224337"/>
            <a:ext cx="4942280" cy="1329443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tr-TR" sz="3000">
                <a:solidFill>
                  <a:srgbClr val="FFFFFF"/>
                </a:solidFill>
              </a:rPr>
              <a:t>WinForms &amp; WPF: Mimariler, Kullanım Senaryoları, Örnekler, Karşılaştırma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4680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69261" y="1"/>
            <a:ext cx="1709806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783" y="514898"/>
            <a:ext cx="1795013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44333" y="4713856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tr-TR" sz="3500">
                <a:solidFill>
                  <a:srgbClr val="FFFFFF"/>
                </a:solidFill>
              </a:rPr>
              <a:t>WPF – MVVM &amp; Komutlar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B9669C4-78A4-9764-4DA0-21665E9825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846389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tr-TR" sz="3500">
                <a:solidFill>
                  <a:srgbClr val="FFFFFF"/>
                </a:solidFill>
              </a:rPr>
              <a:t>WPF – Performans &amp; DPI &amp; Erişilebilirlik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F8E2CC-E69A-DF61-23AE-BB2B1085CE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99623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tr-TR" sz="3500">
                <a:solidFill>
                  <a:srgbClr val="FFFFFF"/>
                </a:solidFill>
              </a:rPr>
              <a:t>WinForms vs WPF – Karşılaştırma (Özet)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0C0B098B-5545-1995-67AD-6D573F861B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51041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tr-TR">
                <a:solidFill>
                  <a:schemeClr val="bg1"/>
                </a:solidFill>
              </a:rPr>
              <a:t>Ne Zaman Hangisi?</a:t>
            </a:r>
          </a:p>
        </p:txBody>
      </p:sp>
      <p:grpSp>
        <p:nvGrpSpPr>
          <p:cNvPr id="35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37" name="Content Placeholder 2">
            <a:extLst>
              <a:ext uri="{FF2B5EF4-FFF2-40B4-BE49-F238E27FC236}">
                <a16:creationId xmlns:a16="http://schemas.microsoft.com/office/drawing/2014/main" id="{D8372E96-4FA2-7B94-C4F7-588C12D983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190419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tr-TR" sz="3400">
                <a:solidFill>
                  <a:schemeClr val="bg1"/>
                </a:solidFill>
              </a:rPr>
              <a:t>Alternatifler ve Gelecek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7D3573-52AC-2F81-3C12-8C18BB1300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07101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tr-TR">
                <a:solidFill>
                  <a:schemeClr val="bg1"/>
                </a:solidFill>
              </a:rPr>
              <a:t>Kapanış – Özet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8B36A1-63EA-8DC0-5E86-2CBCE3A5BE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160882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tr-TR" sz="4100">
                <a:solidFill>
                  <a:srgbClr val="FFFFFF"/>
                </a:solidFill>
              </a:rPr>
              <a:t>İçindekiler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defRPr sz="1600"/>
            </a:pPr>
            <a:r>
              <a:rPr lang="tr-TR" sz="1600"/>
              <a:t>Genel Bakış (.NET Core/.NET 5/6/7/8 ile durum)</a:t>
            </a:r>
          </a:p>
          <a:p>
            <a:pPr>
              <a:defRPr sz="1600"/>
            </a:pPr>
            <a:r>
              <a:rPr lang="tr-TR" sz="1600"/>
              <a:t>Windows Forms (WinForms)</a:t>
            </a:r>
          </a:p>
          <a:p>
            <a:pPr>
              <a:defRPr sz="1600"/>
            </a:pPr>
            <a:r>
              <a:rPr lang="tr-TR" sz="1600"/>
              <a:t>Windows Presentation Foundation (WPF)</a:t>
            </a:r>
          </a:p>
          <a:p>
            <a:pPr>
              <a:defRPr sz="1600"/>
            </a:pPr>
            <a:r>
              <a:rPr lang="tr-TR" sz="1600"/>
              <a:t>WinForms ↔ WPF Karşılaştırma</a:t>
            </a:r>
          </a:p>
          <a:p>
            <a:pPr>
              <a:defRPr sz="1600"/>
            </a:pPr>
            <a:r>
              <a:rPr lang="tr-TR" sz="1600"/>
              <a:t>Ne Zaman Hangisi?</a:t>
            </a:r>
          </a:p>
          <a:p>
            <a:pPr>
              <a:defRPr sz="1600"/>
            </a:pPr>
            <a:r>
              <a:rPr lang="tr-TR" sz="1600"/>
              <a:t>Örnek Kodlar ve Mimariler</a:t>
            </a:r>
          </a:p>
          <a:p>
            <a:pPr>
              <a:defRPr sz="1600"/>
            </a:pPr>
            <a:r>
              <a:rPr lang="tr-TR" sz="1600"/>
              <a:t>Dağıtım, DPI, Erişilebilirlik, Yerelleştirme</a:t>
            </a:r>
          </a:p>
          <a:p>
            <a:pPr>
              <a:defRPr sz="1600"/>
            </a:pPr>
            <a:r>
              <a:rPr lang="tr-TR" sz="1600"/>
              <a:t>WPF MVVM Örneği</a:t>
            </a:r>
          </a:p>
          <a:p>
            <a:pPr>
              <a:defRPr sz="1600"/>
            </a:pPr>
            <a:r>
              <a:rPr lang="tr-TR" sz="1600"/>
              <a:t>WinForms–WPF İnterop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/>
          </a:bodyPr>
          <a:lstStyle/>
          <a:p>
            <a:r>
              <a:rPr lang="tr-TR"/>
              <a:t>Genel Bakış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168866" cy="4351338"/>
          </a:xfrm>
        </p:spPr>
        <p:txBody>
          <a:bodyPr>
            <a:normAutofit/>
          </a:bodyPr>
          <a:lstStyle/>
          <a:p>
            <a:pPr>
              <a:defRPr sz="1600"/>
            </a:pPr>
            <a:r>
              <a:rPr lang="tr-TR" sz="1600"/>
              <a:t>.NET </a:t>
            </a:r>
            <a:r>
              <a:rPr lang="tr-TR" sz="1600" err="1"/>
              <a:t>Core</a:t>
            </a:r>
            <a:r>
              <a:rPr lang="tr-TR" sz="1600"/>
              <a:t> 3.0+ ile </a:t>
            </a:r>
            <a:r>
              <a:rPr lang="tr-TR" sz="1600" err="1"/>
              <a:t>WinForms</a:t>
            </a:r>
            <a:r>
              <a:rPr lang="tr-TR" sz="1600"/>
              <a:t> ve WPF yeniden desteklenir (Windows).</a:t>
            </a:r>
          </a:p>
          <a:p>
            <a:pPr>
              <a:defRPr sz="1600"/>
            </a:pPr>
            <a:r>
              <a:rPr lang="tr-TR" sz="1600"/>
              <a:t>Her ikisi de .NET 5/6/7/8 ile modern </a:t>
            </a:r>
            <a:r>
              <a:rPr lang="tr-TR" sz="1600" err="1"/>
              <a:t>runtime</a:t>
            </a:r>
            <a:r>
              <a:rPr lang="tr-TR" sz="1600"/>
              <a:t> üzerinde çalışır (yalnız Windows).</a:t>
            </a:r>
          </a:p>
          <a:p>
            <a:pPr>
              <a:defRPr sz="1600"/>
            </a:pPr>
            <a:r>
              <a:rPr lang="tr-TR" sz="1600"/>
              <a:t>Cross-platform GUI için MAUI veya </a:t>
            </a:r>
            <a:r>
              <a:rPr lang="tr-TR" sz="1600" err="1"/>
              <a:t>Avalonia</a:t>
            </a:r>
            <a:r>
              <a:rPr lang="tr-TR" sz="1600"/>
              <a:t> değerlendirilir.</a:t>
            </a:r>
          </a:p>
          <a:p>
            <a:pPr>
              <a:defRPr sz="1600"/>
            </a:pPr>
            <a:r>
              <a:rPr lang="tr-TR" sz="1600"/>
              <a:t>WPF: XAML tabanlı, DirectX ile vektör/</a:t>
            </a:r>
            <a:r>
              <a:rPr lang="tr-TR" sz="1600" err="1"/>
              <a:t>retained</a:t>
            </a:r>
            <a:r>
              <a:rPr lang="tr-TR" sz="1600"/>
              <a:t> </a:t>
            </a:r>
            <a:r>
              <a:rPr lang="tr-TR" sz="1600" err="1"/>
              <a:t>mode</a:t>
            </a:r>
            <a:r>
              <a:rPr lang="tr-TR" sz="1600"/>
              <a:t> </a:t>
            </a:r>
            <a:r>
              <a:rPr lang="tr-TR" sz="1600" err="1"/>
              <a:t>render</a:t>
            </a:r>
            <a:r>
              <a:rPr lang="tr-TR" sz="1600"/>
              <a:t>.</a:t>
            </a:r>
          </a:p>
          <a:p>
            <a:pPr>
              <a:defRPr sz="1600"/>
            </a:pPr>
            <a:r>
              <a:rPr lang="tr-TR" sz="1600" err="1"/>
              <a:t>WinForms</a:t>
            </a:r>
            <a:r>
              <a:rPr lang="tr-TR" sz="1600"/>
              <a:t>: GDI+ ve Windows mesaj döngüsü üzerine </a:t>
            </a:r>
            <a:r>
              <a:rPr lang="tr-TR" sz="1600" err="1"/>
              <a:t>event-driven</a:t>
            </a:r>
            <a:r>
              <a:rPr lang="tr-TR" sz="1600"/>
              <a:t> model.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Block Arc 4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Arc 5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1554480"/>
          </a:xfrm>
        </p:spPr>
        <p:txBody>
          <a:bodyPr anchor="ctr">
            <a:normAutofit/>
          </a:bodyPr>
          <a:lstStyle/>
          <a:p>
            <a:r>
              <a:rPr lang="tr-TR" sz="4200"/>
              <a:t>Windows Forms – Temeller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1" y="3017522"/>
            <a:ext cx="7455989" cy="312465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 sz="1600"/>
            </a:pPr>
            <a:r>
              <a:rPr lang="tr-TR" sz="2100"/>
              <a:t>Event-driven (olay güdümlü) mimari, kontrol tabanlı arayüz.</a:t>
            </a:r>
          </a:p>
          <a:p>
            <a:pPr>
              <a:lnSpc>
                <a:spcPct val="90000"/>
              </a:lnSpc>
              <a:defRPr sz="1600"/>
            </a:pPr>
            <a:r>
              <a:rPr lang="tr-TR" sz="2100"/>
              <a:t>GDI+ ile raster çizim; her kontrol kendi HWND/handle’a sahiptir.</a:t>
            </a:r>
          </a:p>
          <a:p>
            <a:pPr>
              <a:lnSpc>
                <a:spcPct val="90000"/>
              </a:lnSpc>
              <a:defRPr sz="1600"/>
            </a:pPr>
            <a:r>
              <a:rPr lang="tr-TR" sz="2100"/>
              <a:t>Visual Designer ile hızlı form ve kontrol yerleşimi.</a:t>
            </a:r>
          </a:p>
          <a:p>
            <a:pPr>
              <a:lnSpc>
                <a:spcPct val="90000"/>
              </a:lnSpc>
              <a:defRPr sz="1600"/>
            </a:pPr>
            <a:r>
              <a:rPr lang="tr-TR" sz="2100"/>
              <a:t>Basit öğrenme eğrisi; küçük/orta ölçekli masaüstü uygulamalar için üretken.</a:t>
            </a:r>
          </a:p>
          <a:p>
            <a:pPr lvl="1">
              <a:lnSpc>
                <a:spcPct val="90000"/>
              </a:lnSpc>
              <a:defRPr sz="1400"/>
            </a:pPr>
            <a:r>
              <a:rPr lang="tr-TR" sz="2100"/>
              <a:t>Avantaj: Designer + drag&amp;drop, hız, olgun komponent ekosistemi.</a:t>
            </a:r>
          </a:p>
          <a:p>
            <a:pPr lvl="1">
              <a:lnSpc>
                <a:spcPct val="90000"/>
              </a:lnSpc>
              <a:defRPr sz="1400"/>
            </a:pPr>
            <a:r>
              <a:rPr lang="tr-TR" sz="2100"/>
              <a:t>Dezavantaj: Modern UI/tema, DPI ve karmaşık layoutlarda esneklik sınırlı.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Windows Forms – Mimari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CF21FC-F6E5-3FC6-CD84-77D1473BC7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832344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WinForms – DPI, Erişilebilirlik, Yerelleştirme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387B467-3F89-A94D-80D1-5F4886C2177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tr-TR" sz="4100">
                <a:solidFill>
                  <a:srgbClr val="FFFFFF"/>
                </a:solidFill>
              </a:rPr>
              <a:t>WinForms – Dağıtım &amp; Performans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6F48B68-0277-3432-B410-8E49B37131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63867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tr-TR" sz="3500">
                <a:solidFill>
                  <a:srgbClr val="FFFFFF"/>
                </a:solidFill>
              </a:rPr>
              <a:t>WPF – Temeller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>
              <a:defRPr sz="1600"/>
            </a:pPr>
            <a:r>
              <a:rPr lang="tr-TR" sz="1700"/>
              <a:t>XAML tabanlı bildirime dayalı UI; DirectX ile donanım hızlandırmalı render.</a:t>
            </a:r>
          </a:p>
          <a:p>
            <a:pPr>
              <a:defRPr sz="1600"/>
            </a:pPr>
            <a:r>
              <a:rPr lang="tr-TR" sz="1700"/>
              <a:t>Retained-mode vektör çizim; çözünürlükten bağımsız UI (scalable).</a:t>
            </a:r>
          </a:p>
          <a:p>
            <a:pPr>
              <a:defRPr sz="1600"/>
            </a:pPr>
            <a:r>
              <a:rPr lang="tr-TR" sz="1700"/>
              <a:t>Güçlü Data Binding, Styles, Templates, Resources, Routed Events/Commands.</a:t>
            </a:r>
          </a:p>
          <a:p>
            <a:pPr>
              <a:defRPr sz="1600"/>
            </a:pPr>
            <a:r>
              <a:rPr lang="tr-TR" sz="1700"/>
              <a:t>MVVM mimarisiyle test edilebilir, katmanlı, büyük uygulamalara uygun.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758" y="327025"/>
            <a:ext cx="3993358" cy="1630363"/>
          </a:xfrm>
        </p:spPr>
        <p:txBody>
          <a:bodyPr anchor="b">
            <a:normAutofit/>
          </a:bodyPr>
          <a:lstStyle/>
          <a:p>
            <a:r>
              <a:rPr lang="tr-TR" sz="3100"/>
              <a:t>WPF – Mimari &amp; Kavramlar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F92A15-62FC-844D-592A-8A1D7A961B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130" r="28412" b="-2"/>
          <a:stretch>
            <a:fillRect/>
          </a:stretch>
        </p:blipFill>
        <p:spPr>
          <a:xfrm>
            <a:off x="4474766" y="1"/>
            <a:ext cx="4669234" cy="6856412"/>
          </a:xfrm>
          <a:custGeom>
            <a:avLst/>
            <a:gdLst/>
            <a:ahLst/>
            <a:cxnLst/>
            <a:rect l="l" t="t" r="r" b="b"/>
            <a:pathLst>
              <a:path w="5620032" h="6856412">
                <a:moveTo>
                  <a:pt x="13187" y="0"/>
                </a:moveTo>
                <a:lnTo>
                  <a:pt x="5620032" y="0"/>
                </a:lnTo>
                <a:lnTo>
                  <a:pt x="5620032" y="6856412"/>
                </a:lnTo>
                <a:lnTo>
                  <a:pt x="0" y="6856412"/>
                </a:lnTo>
                <a:lnTo>
                  <a:pt x="64318" y="6298274"/>
                </a:lnTo>
                <a:cubicBezTo>
                  <a:pt x="203221" y="4970220"/>
                  <a:pt x="240510" y="3632077"/>
                  <a:pt x="97152" y="2276000"/>
                </a:cubicBezTo>
                <a:cubicBezTo>
                  <a:pt x="35713" y="1694824"/>
                  <a:pt x="7455" y="1116942"/>
                  <a:pt x="6154" y="541737"/>
                </a:cubicBezTo>
                <a:close/>
              </a:path>
            </a:pathLst>
          </a:cu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360699-0234-BD5B-7D5F-8AC0064F8E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583473"/>
              </p:ext>
            </p:extLst>
          </p:nvPr>
        </p:nvGraphicFramePr>
        <p:xfrm>
          <a:off x="360759" y="2286001"/>
          <a:ext cx="3993357" cy="3919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774</Words>
  <Application>Microsoft Office PowerPoint</Application>
  <PresentationFormat>Ekran Gösterisi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Windows Forms ve WPF</vt:lpstr>
      <vt:lpstr>İçindekiler</vt:lpstr>
      <vt:lpstr>Genel Bakış</vt:lpstr>
      <vt:lpstr>Windows Forms – Temeller</vt:lpstr>
      <vt:lpstr>Windows Forms – Mimari</vt:lpstr>
      <vt:lpstr>WinForms – DPI, Erişilebilirlik, Yerelleştirme</vt:lpstr>
      <vt:lpstr>WinForms – Dağıtım &amp; Performans</vt:lpstr>
      <vt:lpstr>WPF – Temeller</vt:lpstr>
      <vt:lpstr>WPF – Mimari &amp; Kavramlar</vt:lpstr>
      <vt:lpstr>WPF – MVVM &amp; Komutlar</vt:lpstr>
      <vt:lpstr>WPF – Performans &amp; DPI &amp; Erişilebilirlik</vt:lpstr>
      <vt:lpstr>WinForms vs WPF – Karşılaştırma (Özet)</vt:lpstr>
      <vt:lpstr>Ne Zaman Hangisi?</vt:lpstr>
      <vt:lpstr>Alternatifler ve Gelecek</vt:lpstr>
      <vt:lpstr>Kapanış – Özet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Ekrem Eşref  KILINÇ</cp:lastModifiedBy>
  <cp:revision>2</cp:revision>
  <dcterms:created xsi:type="dcterms:W3CDTF">2013-01-27T09:14:16Z</dcterms:created>
  <dcterms:modified xsi:type="dcterms:W3CDTF">2025-09-22T19:25:26Z</dcterms:modified>
  <cp:category/>
</cp:coreProperties>
</file>