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74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C2E6F3-CFC9-4B03-9938-CC999B67F7F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A0BE919-A2C0-4E46-B0B9-496FD01E965F}">
      <dgm:prSet/>
      <dgm:spPr/>
      <dgm:t>
        <a:bodyPr/>
        <a:lstStyle/>
        <a:p>
          <a:r>
            <a:rPr lang="en-US"/>
            <a:t>.NET Framework (2002): Windows odaklı, kapalı kaynak.</a:t>
          </a:r>
        </a:p>
      </dgm:t>
    </dgm:pt>
    <dgm:pt modelId="{B4CC3CB2-C872-4759-BBF2-4D28E8F50196}" type="parTrans" cxnId="{A9E3CE9A-3996-4358-B2B8-40A6FECC5E5A}">
      <dgm:prSet/>
      <dgm:spPr/>
      <dgm:t>
        <a:bodyPr/>
        <a:lstStyle/>
        <a:p>
          <a:endParaRPr lang="en-US"/>
        </a:p>
      </dgm:t>
    </dgm:pt>
    <dgm:pt modelId="{A91C8153-E6F0-4048-A194-09BFDF4EEE67}" type="sibTrans" cxnId="{A9E3CE9A-3996-4358-B2B8-40A6FECC5E5A}">
      <dgm:prSet/>
      <dgm:spPr/>
      <dgm:t>
        <a:bodyPr/>
        <a:lstStyle/>
        <a:p>
          <a:endParaRPr lang="en-US"/>
        </a:p>
      </dgm:t>
    </dgm:pt>
    <dgm:pt modelId="{D0530548-1D6E-4269-BEE0-42333380BAB3}">
      <dgm:prSet/>
      <dgm:spPr/>
      <dgm:t>
        <a:bodyPr/>
        <a:lstStyle/>
        <a:p>
          <a:r>
            <a:rPr lang="en-US"/>
            <a:t>.NET Core (2016): Açık kaynak, cross-platform.</a:t>
          </a:r>
        </a:p>
      </dgm:t>
    </dgm:pt>
    <dgm:pt modelId="{F618E87A-777C-44ED-B972-77FD0DA532CE}" type="parTrans" cxnId="{51E7A799-3EB5-492F-8793-337FE5F83FA3}">
      <dgm:prSet/>
      <dgm:spPr/>
      <dgm:t>
        <a:bodyPr/>
        <a:lstStyle/>
        <a:p>
          <a:endParaRPr lang="en-US"/>
        </a:p>
      </dgm:t>
    </dgm:pt>
    <dgm:pt modelId="{3803A0DB-4C6C-4C29-B8B2-099B62E664DC}" type="sibTrans" cxnId="{51E7A799-3EB5-492F-8793-337FE5F83FA3}">
      <dgm:prSet/>
      <dgm:spPr/>
      <dgm:t>
        <a:bodyPr/>
        <a:lstStyle/>
        <a:p>
          <a:endParaRPr lang="en-US"/>
        </a:p>
      </dgm:t>
    </dgm:pt>
    <dgm:pt modelId="{96A516E3-C554-4673-BFA5-FDC02564179D}">
      <dgm:prSet/>
      <dgm:spPr/>
      <dgm:t>
        <a:bodyPr/>
        <a:lstStyle/>
        <a:p>
          <a:r>
            <a:rPr lang="en-US"/>
            <a:t>Modern uygulama geliştirme için tasarlanmıştır.</a:t>
          </a:r>
        </a:p>
      </dgm:t>
    </dgm:pt>
    <dgm:pt modelId="{EA619F54-1C72-4A64-A87E-03A374A0E707}" type="parTrans" cxnId="{38FBB14D-543E-4650-96BE-FE7F43AEDBB3}">
      <dgm:prSet/>
      <dgm:spPr/>
      <dgm:t>
        <a:bodyPr/>
        <a:lstStyle/>
        <a:p>
          <a:endParaRPr lang="en-US"/>
        </a:p>
      </dgm:t>
    </dgm:pt>
    <dgm:pt modelId="{711A44FB-EF27-4820-B0D5-755F85725231}" type="sibTrans" cxnId="{38FBB14D-543E-4650-96BE-FE7F43AEDBB3}">
      <dgm:prSet/>
      <dgm:spPr/>
      <dgm:t>
        <a:bodyPr/>
        <a:lstStyle/>
        <a:p>
          <a:endParaRPr lang="en-US"/>
        </a:p>
      </dgm:t>
    </dgm:pt>
    <dgm:pt modelId="{D52F9A2E-A62E-44CC-9BDE-2A0C176F2B78}" type="pres">
      <dgm:prSet presAssocID="{85C2E6F3-CFC9-4B03-9938-CC999B67F7F7}" presName="root" presStyleCnt="0">
        <dgm:presLayoutVars>
          <dgm:dir/>
          <dgm:resizeHandles val="exact"/>
        </dgm:presLayoutVars>
      </dgm:prSet>
      <dgm:spPr/>
    </dgm:pt>
    <dgm:pt modelId="{9C9C9A62-B733-4C28-A7C1-198645E6A117}" type="pres">
      <dgm:prSet presAssocID="{5A0BE919-A2C0-4E46-B0B9-496FD01E965F}" presName="compNode" presStyleCnt="0"/>
      <dgm:spPr/>
    </dgm:pt>
    <dgm:pt modelId="{14A5DC61-5F3E-406C-BFE3-50877D854744}" type="pres">
      <dgm:prSet presAssocID="{5A0BE919-A2C0-4E46-B0B9-496FD01E965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aynakçı"/>
        </a:ext>
      </dgm:extLst>
    </dgm:pt>
    <dgm:pt modelId="{71930EDB-C6EC-4BF7-9980-D2AA036CF148}" type="pres">
      <dgm:prSet presAssocID="{5A0BE919-A2C0-4E46-B0B9-496FD01E965F}" presName="spaceRect" presStyleCnt="0"/>
      <dgm:spPr/>
    </dgm:pt>
    <dgm:pt modelId="{37BAEB82-E574-4101-8607-9D541C06B8E9}" type="pres">
      <dgm:prSet presAssocID="{5A0BE919-A2C0-4E46-B0B9-496FD01E965F}" presName="textRect" presStyleLbl="revTx" presStyleIdx="0" presStyleCnt="3">
        <dgm:presLayoutVars>
          <dgm:chMax val="1"/>
          <dgm:chPref val="1"/>
        </dgm:presLayoutVars>
      </dgm:prSet>
      <dgm:spPr/>
    </dgm:pt>
    <dgm:pt modelId="{4F702F26-2995-4BFE-829D-38BB22187B7E}" type="pres">
      <dgm:prSet presAssocID="{A91C8153-E6F0-4048-A194-09BFDF4EEE67}" presName="sibTrans" presStyleCnt="0"/>
      <dgm:spPr/>
    </dgm:pt>
    <dgm:pt modelId="{DFE1D028-F792-4C98-BF1E-98B5A0CD0ADC}" type="pres">
      <dgm:prSet presAssocID="{D0530548-1D6E-4269-BEE0-42333380BAB3}" presName="compNode" presStyleCnt="0"/>
      <dgm:spPr/>
    </dgm:pt>
    <dgm:pt modelId="{722799DF-52D1-4EAE-92B8-E064FC7A7810}" type="pres">
      <dgm:prSet presAssocID="{D0530548-1D6E-4269-BEE0-42333380BAB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lektrikçi"/>
        </a:ext>
      </dgm:extLst>
    </dgm:pt>
    <dgm:pt modelId="{0E88F8E5-44C8-4A60-BBBA-9C07AABAF760}" type="pres">
      <dgm:prSet presAssocID="{D0530548-1D6E-4269-BEE0-42333380BAB3}" presName="spaceRect" presStyleCnt="0"/>
      <dgm:spPr/>
    </dgm:pt>
    <dgm:pt modelId="{26FC6A0A-D1AE-4B13-94C4-73A9F9C7B370}" type="pres">
      <dgm:prSet presAssocID="{D0530548-1D6E-4269-BEE0-42333380BAB3}" presName="textRect" presStyleLbl="revTx" presStyleIdx="1" presStyleCnt="3">
        <dgm:presLayoutVars>
          <dgm:chMax val="1"/>
          <dgm:chPref val="1"/>
        </dgm:presLayoutVars>
      </dgm:prSet>
      <dgm:spPr/>
    </dgm:pt>
    <dgm:pt modelId="{EE5601DA-F62D-4CA4-85EA-C1B1C9934BC7}" type="pres">
      <dgm:prSet presAssocID="{3803A0DB-4C6C-4C29-B8B2-099B62E664DC}" presName="sibTrans" presStyleCnt="0"/>
      <dgm:spPr/>
    </dgm:pt>
    <dgm:pt modelId="{7708268A-CC9B-41D3-9B85-FF95E64FE145}" type="pres">
      <dgm:prSet presAssocID="{96A516E3-C554-4673-BFA5-FDC02564179D}" presName="compNode" presStyleCnt="0"/>
      <dgm:spPr/>
    </dgm:pt>
    <dgm:pt modelId="{A9EDE189-4875-4CAE-B787-C69E6BA2DDE0}" type="pres">
      <dgm:prSet presAssocID="{96A516E3-C554-4673-BFA5-FDC02564179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B55CA4EF-ED51-44C4-8556-BC8EC2701A44}" type="pres">
      <dgm:prSet presAssocID="{96A516E3-C554-4673-BFA5-FDC02564179D}" presName="spaceRect" presStyleCnt="0"/>
      <dgm:spPr/>
    </dgm:pt>
    <dgm:pt modelId="{DF12CC92-8437-46A4-9548-68DB3046BD23}" type="pres">
      <dgm:prSet presAssocID="{96A516E3-C554-4673-BFA5-FDC02564179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2323A39-624F-425B-BA7C-49E5EED9FA24}" type="presOf" srcId="{85C2E6F3-CFC9-4B03-9938-CC999B67F7F7}" destId="{D52F9A2E-A62E-44CC-9BDE-2A0C176F2B78}" srcOrd="0" destOrd="0" presId="urn:microsoft.com/office/officeart/2018/2/layout/IconLabelList"/>
    <dgm:cxn modelId="{38FBB14D-543E-4650-96BE-FE7F43AEDBB3}" srcId="{85C2E6F3-CFC9-4B03-9938-CC999B67F7F7}" destId="{96A516E3-C554-4673-BFA5-FDC02564179D}" srcOrd="2" destOrd="0" parTransId="{EA619F54-1C72-4A64-A87E-03A374A0E707}" sibTransId="{711A44FB-EF27-4820-B0D5-755F85725231}"/>
    <dgm:cxn modelId="{C229EB54-38C7-42C8-8485-F8605F4DE0DC}" type="presOf" srcId="{5A0BE919-A2C0-4E46-B0B9-496FD01E965F}" destId="{37BAEB82-E574-4101-8607-9D541C06B8E9}" srcOrd="0" destOrd="0" presId="urn:microsoft.com/office/officeart/2018/2/layout/IconLabelList"/>
    <dgm:cxn modelId="{4D9A5698-4648-4562-B4AC-B594C284012F}" type="presOf" srcId="{D0530548-1D6E-4269-BEE0-42333380BAB3}" destId="{26FC6A0A-D1AE-4B13-94C4-73A9F9C7B370}" srcOrd="0" destOrd="0" presId="urn:microsoft.com/office/officeart/2018/2/layout/IconLabelList"/>
    <dgm:cxn modelId="{51E7A799-3EB5-492F-8793-337FE5F83FA3}" srcId="{85C2E6F3-CFC9-4B03-9938-CC999B67F7F7}" destId="{D0530548-1D6E-4269-BEE0-42333380BAB3}" srcOrd="1" destOrd="0" parTransId="{F618E87A-777C-44ED-B972-77FD0DA532CE}" sibTransId="{3803A0DB-4C6C-4C29-B8B2-099B62E664DC}"/>
    <dgm:cxn modelId="{A9E3CE9A-3996-4358-B2B8-40A6FECC5E5A}" srcId="{85C2E6F3-CFC9-4B03-9938-CC999B67F7F7}" destId="{5A0BE919-A2C0-4E46-B0B9-496FD01E965F}" srcOrd="0" destOrd="0" parTransId="{B4CC3CB2-C872-4759-BBF2-4D28E8F50196}" sibTransId="{A91C8153-E6F0-4048-A194-09BFDF4EEE67}"/>
    <dgm:cxn modelId="{8E6705B5-B318-4AD6-90AC-E18FE03D53C5}" type="presOf" srcId="{96A516E3-C554-4673-BFA5-FDC02564179D}" destId="{DF12CC92-8437-46A4-9548-68DB3046BD23}" srcOrd="0" destOrd="0" presId="urn:microsoft.com/office/officeart/2018/2/layout/IconLabelList"/>
    <dgm:cxn modelId="{C8007FB4-E81E-45C6-BBAF-47FE5C22E2E4}" type="presParOf" srcId="{D52F9A2E-A62E-44CC-9BDE-2A0C176F2B78}" destId="{9C9C9A62-B733-4C28-A7C1-198645E6A117}" srcOrd="0" destOrd="0" presId="urn:microsoft.com/office/officeart/2018/2/layout/IconLabelList"/>
    <dgm:cxn modelId="{26F46024-CD80-4D81-B3B1-208A269B4BF5}" type="presParOf" srcId="{9C9C9A62-B733-4C28-A7C1-198645E6A117}" destId="{14A5DC61-5F3E-406C-BFE3-50877D854744}" srcOrd="0" destOrd="0" presId="urn:microsoft.com/office/officeart/2018/2/layout/IconLabelList"/>
    <dgm:cxn modelId="{3053D8A4-4BED-4489-84E1-0E28A8D9029C}" type="presParOf" srcId="{9C9C9A62-B733-4C28-A7C1-198645E6A117}" destId="{71930EDB-C6EC-4BF7-9980-D2AA036CF148}" srcOrd="1" destOrd="0" presId="urn:microsoft.com/office/officeart/2018/2/layout/IconLabelList"/>
    <dgm:cxn modelId="{66B6447E-36DD-4A65-950E-8A75A41BBFBD}" type="presParOf" srcId="{9C9C9A62-B733-4C28-A7C1-198645E6A117}" destId="{37BAEB82-E574-4101-8607-9D541C06B8E9}" srcOrd="2" destOrd="0" presId="urn:microsoft.com/office/officeart/2018/2/layout/IconLabelList"/>
    <dgm:cxn modelId="{EAE63665-2418-4DD7-8814-B4E10C1116AB}" type="presParOf" srcId="{D52F9A2E-A62E-44CC-9BDE-2A0C176F2B78}" destId="{4F702F26-2995-4BFE-829D-38BB22187B7E}" srcOrd="1" destOrd="0" presId="urn:microsoft.com/office/officeart/2018/2/layout/IconLabelList"/>
    <dgm:cxn modelId="{1D214F9A-A968-4C42-8A40-6DC29F32C7D5}" type="presParOf" srcId="{D52F9A2E-A62E-44CC-9BDE-2A0C176F2B78}" destId="{DFE1D028-F792-4C98-BF1E-98B5A0CD0ADC}" srcOrd="2" destOrd="0" presId="urn:microsoft.com/office/officeart/2018/2/layout/IconLabelList"/>
    <dgm:cxn modelId="{EECB8B87-86AA-43EF-AB10-092416425425}" type="presParOf" srcId="{DFE1D028-F792-4C98-BF1E-98B5A0CD0ADC}" destId="{722799DF-52D1-4EAE-92B8-E064FC7A7810}" srcOrd="0" destOrd="0" presId="urn:microsoft.com/office/officeart/2018/2/layout/IconLabelList"/>
    <dgm:cxn modelId="{A603F9D7-097C-4C63-BA8A-FB3BDB04EBB9}" type="presParOf" srcId="{DFE1D028-F792-4C98-BF1E-98B5A0CD0ADC}" destId="{0E88F8E5-44C8-4A60-BBBA-9C07AABAF760}" srcOrd="1" destOrd="0" presId="urn:microsoft.com/office/officeart/2018/2/layout/IconLabelList"/>
    <dgm:cxn modelId="{E1C9CCF9-5657-4FB6-A6BE-950BF3175F4C}" type="presParOf" srcId="{DFE1D028-F792-4C98-BF1E-98B5A0CD0ADC}" destId="{26FC6A0A-D1AE-4B13-94C4-73A9F9C7B370}" srcOrd="2" destOrd="0" presId="urn:microsoft.com/office/officeart/2018/2/layout/IconLabelList"/>
    <dgm:cxn modelId="{88F7B4EF-F366-491C-840C-4B442FB987B0}" type="presParOf" srcId="{D52F9A2E-A62E-44CC-9BDE-2A0C176F2B78}" destId="{EE5601DA-F62D-4CA4-85EA-C1B1C9934BC7}" srcOrd="3" destOrd="0" presId="urn:microsoft.com/office/officeart/2018/2/layout/IconLabelList"/>
    <dgm:cxn modelId="{FAE8347B-D4B4-4D13-92B6-AB05FE3A352A}" type="presParOf" srcId="{D52F9A2E-A62E-44CC-9BDE-2A0C176F2B78}" destId="{7708268A-CC9B-41D3-9B85-FF95E64FE145}" srcOrd="4" destOrd="0" presId="urn:microsoft.com/office/officeart/2018/2/layout/IconLabelList"/>
    <dgm:cxn modelId="{03847E00-718E-45DA-B632-DBC7D10BC7E8}" type="presParOf" srcId="{7708268A-CC9B-41D3-9B85-FF95E64FE145}" destId="{A9EDE189-4875-4CAE-B787-C69E6BA2DDE0}" srcOrd="0" destOrd="0" presId="urn:microsoft.com/office/officeart/2018/2/layout/IconLabelList"/>
    <dgm:cxn modelId="{08592156-C7F6-4593-8BC1-41F52C9FED8F}" type="presParOf" srcId="{7708268A-CC9B-41D3-9B85-FF95E64FE145}" destId="{B55CA4EF-ED51-44C4-8556-BC8EC2701A44}" srcOrd="1" destOrd="0" presId="urn:microsoft.com/office/officeart/2018/2/layout/IconLabelList"/>
    <dgm:cxn modelId="{4330CBDC-8658-4FD9-ADD5-4AE3F31E84FC}" type="presParOf" srcId="{7708268A-CC9B-41D3-9B85-FF95E64FE145}" destId="{DF12CC92-8437-46A4-9548-68DB3046BD2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1139A0-2A9B-43F1-BA76-CAC51C7BAF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877C921-221B-4317-92D0-F58F21ABB9E7}">
      <dgm:prSet/>
      <dgm:spPr/>
      <dgm:t>
        <a:bodyPr/>
        <a:lstStyle/>
        <a:p>
          <a:r>
            <a:rPr lang="en-US"/>
            <a:t>- CLR (Common Language Runtime)</a:t>
          </a:r>
        </a:p>
      </dgm:t>
    </dgm:pt>
    <dgm:pt modelId="{A55C84F4-801E-410C-B6BB-A744AF813A28}" type="parTrans" cxnId="{721C0EB1-F729-4A11-9B16-6B62AD7CA5E8}">
      <dgm:prSet/>
      <dgm:spPr/>
      <dgm:t>
        <a:bodyPr/>
        <a:lstStyle/>
        <a:p>
          <a:endParaRPr lang="en-US"/>
        </a:p>
      </dgm:t>
    </dgm:pt>
    <dgm:pt modelId="{94AFB23E-964C-46DE-A353-10BBEBD279C4}" type="sibTrans" cxnId="{721C0EB1-F729-4A11-9B16-6B62AD7CA5E8}">
      <dgm:prSet/>
      <dgm:spPr/>
      <dgm:t>
        <a:bodyPr/>
        <a:lstStyle/>
        <a:p>
          <a:endParaRPr lang="en-US"/>
        </a:p>
      </dgm:t>
    </dgm:pt>
    <dgm:pt modelId="{A2B8B3A0-2139-4002-B042-8C8DFF4F444F}">
      <dgm:prSet/>
      <dgm:spPr/>
      <dgm:t>
        <a:bodyPr/>
        <a:lstStyle/>
        <a:p>
          <a:r>
            <a:rPr lang="en-US"/>
            <a:t>- BCL (Base Class Library)</a:t>
          </a:r>
        </a:p>
      </dgm:t>
    </dgm:pt>
    <dgm:pt modelId="{1524400F-85B1-46F3-8926-B48088509BAD}" type="parTrans" cxnId="{CB77D9E2-032E-44BD-A240-9F8A0C9AB381}">
      <dgm:prSet/>
      <dgm:spPr/>
      <dgm:t>
        <a:bodyPr/>
        <a:lstStyle/>
        <a:p>
          <a:endParaRPr lang="en-US"/>
        </a:p>
      </dgm:t>
    </dgm:pt>
    <dgm:pt modelId="{06A3B800-8152-432E-845B-4E4065C8AA32}" type="sibTrans" cxnId="{CB77D9E2-032E-44BD-A240-9F8A0C9AB381}">
      <dgm:prSet/>
      <dgm:spPr/>
      <dgm:t>
        <a:bodyPr/>
        <a:lstStyle/>
        <a:p>
          <a:endParaRPr lang="en-US"/>
        </a:p>
      </dgm:t>
    </dgm:pt>
    <dgm:pt modelId="{5639E868-81B9-4994-8EE6-9F7874A72239}">
      <dgm:prSet/>
      <dgm:spPr/>
      <dgm:t>
        <a:bodyPr/>
        <a:lstStyle/>
        <a:p>
          <a:r>
            <a:rPr lang="en-US"/>
            <a:t>- Yalnızca Windows üzerinde çalışır</a:t>
          </a:r>
        </a:p>
      </dgm:t>
    </dgm:pt>
    <dgm:pt modelId="{02B99A8D-C6F2-4112-9BDD-03736EF09992}" type="parTrans" cxnId="{FF0D36F0-454F-43E2-B639-5106383021C4}">
      <dgm:prSet/>
      <dgm:spPr/>
      <dgm:t>
        <a:bodyPr/>
        <a:lstStyle/>
        <a:p>
          <a:endParaRPr lang="en-US"/>
        </a:p>
      </dgm:t>
    </dgm:pt>
    <dgm:pt modelId="{88BC70D8-5D6A-4BA0-9975-E889ACBF6039}" type="sibTrans" cxnId="{FF0D36F0-454F-43E2-B639-5106383021C4}">
      <dgm:prSet/>
      <dgm:spPr/>
      <dgm:t>
        <a:bodyPr/>
        <a:lstStyle/>
        <a:p>
          <a:endParaRPr lang="en-US"/>
        </a:p>
      </dgm:t>
    </dgm:pt>
    <dgm:pt modelId="{E91C5F3E-8A8B-4218-A62E-67169F858325}">
      <dgm:prSet/>
      <dgm:spPr/>
      <dgm:t>
        <a:bodyPr/>
        <a:lstStyle/>
        <a:p>
          <a:r>
            <a:rPr lang="en-US"/>
            <a:t>- Uygulama türleri: WinForms, WPF, ASP.NET WebForms/MVC</a:t>
          </a:r>
        </a:p>
      </dgm:t>
    </dgm:pt>
    <dgm:pt modelId="{4F489073-A465-47BC-8D0D-E87288A59A50}" type="parTrans" cxnId="{5536C915-2F3D-4AE3-A6A3-41A84A3FD0CF}">
      <dgm:prSet/>
      <dgm:spPr/>
      <dgm:t>
        <a:bodyPr/>
        <a:lstStyle/>
        <a:p>
          <a:endParaRPr lang="en-US"/>
        </a:p>
      </dgm:t>
    </dgm:pt>
    <dgm:pt modelId="{9FFED58A-920F-4BB5-9A2F-793920052883}" type="sibTrans" cxnId="{5536C915-2F3D-4AE3-A6A3-41A84A3FD0CF}">
      <dgm:prSet/>
      <dgm:spPr/>
      <dgm:t>
        <a:bodyPr/>
        <a:lstStyle/>
        <a:p>
          <a:endParaRPr lang="en-US"/>
        </a:p>
      </dgm:t>
    </dgm:pt>
    <dgm:pt modelId="{247E917F-3C79-492C-96EC-C411E228EA86}" type="pres">
      <dgm:prSet presAssocID="{1C1139A0-2A9B-43F1-BA76-CAC51C7BAFB8}" presName="root" presStyleCnt="0">
        <dgm:presLayoutVars>
          <dgm:dir/>
          <dgm:resizeHandles val="exact"/>
        </dgm:presLayoutVars>
      </dgm:prSet>
      <dgm:spPr/>
    </dgm:pt>
    <dgm:pt modelId="{5565A63B-3877-44F5-932F-C6C28F45E34A}" type="pres">
      <dgm:prSet presAssocID="{8877C921-221B-4317-92D0-F58F21ABB9E7}" presName="compNode" presStyleCnt="0"/>
      <dgm:spPr/>
    </dgm:pt>
    <dgm:pt modelId="{FB2AD4AB-3917-4037-99DC-219BDC67D276}" type="pres">
      <dgm:prSet presAssocID="{8877C921-221B-4317-92D0-F58F21ABB9E7}" presName="bgRect" presStyleLbl="bgShp" presStyleIdx="0" presStyleCnt="4"/>
      <dgm:spPr/>
    </dgm:pt>
    <dgm:pt modelId="{6AEB5C8A-9081-4F12-B587-DDC29C75DD28}" type="pres">
      <dgm:prSet presAssocID="{8877C921-221B-4317-92D0-F58F21ABB9E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cı"/>
        </a:ext>
      </dgm:extLst>
    </dgm:pt>
    <dgm:pt modelId="{CD14E113-0531-4F1E-A585-DF5B3417645C}" type="pres">
      <dgm:prSet presAssocID="{8877C921-221B-4317-92D0-F58F21ABB9E7}" presName="spaceRect" presStyleCnt="0"/>
      <dgm:spPr/>
    </dgm:pt>
    <dgm:pt modelId="{62183766-00D1-4048-935B-6F87849F1670}" type="pres">
      <dgm:prSet presAssocID="{8877C921-221B-4317-92D0-F58F21ABB9E7}" presName="parTx" presStyleLbl="revTx" presStyleIdx="0" presStyleCnt="4">
        <dgm:presLayoutVars>
          <dgm:chMax val="0"/>
          <dgm:chPref val="0"/>
        </dgm:presLayoutVars>
      </dgm:prSet>
      <dgm:spPr/>
    </dgm:pt>
    <dgm:pt modelId="{4652644A-E772-46EA-9164-1048A00C0B1E}" type="pres">
      <dgm:prSet presAssocID="{94AFB23E-964C-46DE-A353-10BBEBD279C4}" presName="sibTrans" presStyleCnt="0"/>
      <dgm:spPr/>
    </dgm:pt>
    <dgm:pt modelId="{8C71469C-3272-47FC-8518-2E71540AB222}" type="pres">
      <dgm:prSet presAssocID="{A2B8B3A0-2139-4002-B042-8C8DFF4F444F}" presName="compNode" presStyleCnt="0"/>
      <dgm:spPr/>
    </dgm:pt>
    <dgm:pt modelId="{42997987-D24E-466D-8984-2C83E4EF184D}" type="pres">
      <dgm:prSet presAssocID="{A2B8B3A0-2139-4002-B042-8C8DFF4F444F}" presName="bgRect" presStyleLbl="bgShp" presStyleIdx="1" presStyleCnt="4"/>
      <dgm:spPr/>
    </dgm:pt>
    <dgm:pt modelId="{13C0CB6D-60D2-4EBB-98B3-0132A64BF3A4}" type="pres">
      <dgm:prSet presAssocID="{A2B8B3A0-2139-4002-B042-8C8DFF4F444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C22C25DB-2F53-40F0-8A82-65A50F353AB6}" type="pres">
      <dgm:prSet presAssocID="{A2B8B3A0-2139-4002-B042-8C8DFF4F444F}" presName="spaceRect" presStyleCnt="0"/>
      <dgm:spPr/>
    </dgm:pt>
    <dgm:pt modelId="{45D9375D-73C8-42D2-BA6B-D8E822F06526}" type="pres">
      <dgm:prSet presAssocID="{A2B8B3A0-2139-4002-B042-8C8DFF4F444F}" presName="parTx" presStyleLbl="revTx" presStyleIdx="1" presStyleCnt="4">
        <dgm:presLayoutVars>
          <dgm:chMax val="0"/>
          <dgm:chPref val="0"/>
        </dgm:presLayoutVars>
      </dgm:prSet>
      <dgm:spPr/>
    </dgm:pt>
    <dgm:pt modelId="{A65FFBBB-59FA-4535-81EA-254D02EF67BD}" type="pres">
      <dgm:prSet presAssocID="{06A3B800-8152-432E-845B-4E4065C8AA32}" presName="sibTrans" presStyleCnt="0"/>
      <dgm:spPr/>
    </dgm:pt>
    <dgm:pt modelId="{3FF1F42C-1DA5-4237-9244-5E823EB71384}" type="pres">
      <dgm:prSet presAssocID="{5639E868-81B9-4994-8EE6-9F7874A72239}" presName="compNode" presStyleCnt="0"/>
      <dgm:spPr/>
    </dgm:pt>
    <dgm:pt modelId="{F09565C8-0F25-4675-A272-CB1B078A00EB}" type="pres">
      <dgm:prSet presAssocID="{5639E868-81B9-4994-8EE6-9F7874A72239}" presName="bgRect" presStyleLbl="bgShp" presStyleIdx="2" presStyleCnt="4"/>
      <dgm:spPr/>
    </dgm:pt>
    <dgm:pt modelId="{25B09CC3-FEAC-465A-A37A-95ACE8BD3B72}" type="pres">
      <dgm:prSet presAssocID="{5639E868-81B9-4994-8EE6-9F7874A7223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züstü Bilgisayar"/>
        </a:ext>
      </dgm:extLst>
    </dgm:pt>
    <dgm:pt modelId="{1249A91A-95A4-41D7-AA34-7EEBE1C5BDD7}" type="pres">
      <dgm:prSet presAssocID="{5639E868-81B9-4994-8EE6-9F7874A72239}" presName="spaceRect" presStyleCnt="0"/>
      <dgm:spPr/>
    </dgm:pt>
    <dgm:pt modelId="{FA50EB08-E739-4D28-A9B2-19771F232CD3}" type="pres">
      <dgm:prSet presAssocID="{5639E868-81B9-4994-8EE6-9F7874A72239}" presName="parTx" presStyleLbl="revTx" presStyleIdx="2" presStyleCnt="4">
        <dgm:presLayoutVars>
          <dgm:chMax val="0"/>
          <dgm:chPref val="0"/>
        </dgm:presLayoutVars>
      </dgm:prSet>
      <dgm:spPr/>
    </dgm:pt>
    <dgm:pt modelId="{7B5CAA84-08D7-4E4B-AF84-471DA7878EF3}" type="pres">
      <dgm:prSet presAssocID="{88BC70D8-5D6A-4BA0-9975-E889ACBF6039}" presName="sibTrans" presStyleCnt="0"/>
      <dgm:spPr/>
    </dgm:pt>
    <dgm:pt modelId="{1355D5A9-9C2E-4FC6-81B2-2C751524FCE6}" type="pres">
      <dgm:prSet presAssocID="{E91C5F3E-8A8B-4218-A62E-67169F858325}" presName="compNode" presStyleCnt="0"/>
      <dgm:spPr/>
    </dgm:pt>
    <dgm:pt modelId="{59F12F1A-F332-4250-BB19-1DFB04FBBA79}" type="pres">
      <dgm:prSet presAssocID="{E91C5F3E-8A8B-4218-A62E-67169F858325}" presName="bgRect" presStyleLbl="bgShp" presStyleIdx="3" presStyleCnt="4"/>
      <dgm:spPr/>
    </dgm:pt>
    <dgm:pt modelId="{805A1CA9-DE93-4771-B319-A10579E44D18}" type="pres">
      <dgm:prSet presAssocID="{E91C5F3E-8A8B-4218-A62E-67169F8583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52127DE8-E467-470A-8745-F7182359332F}" type="pres">
      <dgm:prSet presAssocID="{E91C5F3E-8A8B-4218-A62E-67169F858325}" presName="spaceRect" presStyleCnt="0"/>
      <dgm:spPr/>
    </dgm:pt>
    <dgm:pt modelId="{DF602373-7E70-4B17-A7BF-2C2FE0CF105F}" type="pres">
      <dgm:prSet presAssocID="{E91C5F3E-8A8B-4218-A62E-67169F85832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536C915-2F3D-4AE3-A6A3-41A84A3FD0CF}" srcId="{1C1139A0-2A9B-43F1-BA76-CAC51C7BAFB8}" destId="{E91C5F3E-8A8B-4218-A62E-67169F858325}" srcOrd="3" destOrd="0" parTransId="{4F489073-A465-47BC-8D0D-E87288A59A50}" sibTransId="{9FFED58A-920F-4BB5-9A2F-793920052883}"/>
    <dgm:cxn modelId="{F199BA3E-1A2C-43E9-A618-DD38D2C4399E}" type="presOf" srcId="{5639E868-81B9-4994-8EE6-9F7874A72239}" destId="{FA50EB08-E739-4D28-A9B2-19771F232CD3}" srcOrd="0" destOrd="0" presId="urn:microsoft.com/office/officeart/2018/2/layout/IconVerticalSolidList"/>
    <dgm:cxn modelId="{EF76D57F-9AE9-4247-AF60-93EE7203A5E4}" type="presOf" srcId="{1C1139A0-2A9B-43F1-BA76-CAC51C7BAFB8}" destId="{247E917F-3C79-492C-96EC-C411E228EA86}" srcOrd="0" destOrd="0" presId="urn:microsoft.com/office/officeart/2018/2/layout/IconVerticalSolidList"/>
    <dgm:cxn modelId="{E056DE91-9886-4893-A68A-71C9875F8861}" type="presOf" srcId="{8877C921-221B-4317-92D0-F58F21ABB9E7}" destId="{62183766-00D1-4048-935B-6F87849F1670}" srcOrd="0" destOrd="0" presId="urn:microsoft.com/office/officeart/2018/2/layout/IconVerticalSolidList"/>
    <dgm:cxn modelId="{87935498-0B82-48E0-B3BC-66AFC534BCEF}" type="presOf" srcId="{A2B8B3A0-2139-4002-B042-8C8DFF4F444F}" destId="{45D9375D-73C8-42D2-BA6B-D8E822F06526}" srcOrd="0" destOrd="0" presId="urn:microsoft.com/office/officeart/2018/2/layout/IconVerticalSolidList"/>
    <dgm:cxn modelId="{7FF480A7-8F38-4A7D-9248-75E738E0D4D4}" type="presOf" srcId="{E91C5F3E-8A8B-4218-A62E-67169F858325}" destId="{DF602373-7E70-4B17-A7BF-2C2FE0CF105F}" srcOrd="0" destOrd="0" presId="urn:microsoft.com/office/officeart/2018/2/layout/IconVerticalSolidList"/>
    <dgm:cxn modelId="{721C0EB1-F729-4A11-9B16-6B62AD7CA5E8}" srcId="{1C1139A0-2A9B-43F1-BA76-CAC51C7BAFB8}" destId="{8877C921-221B-4317-92D0-F58F21ABB9E7}" srcOrd="0" destOrd="0" parTransId="{A55C84F4-801E-410C-B6BB-A744AF813A28}" sibTransId="{94AFB23E-964C-46DE-A353-10BBEBD279C4}"/>
    <dgm:cxn modelId="{CB77D9E2-032E-44BD-A240-9F8A0C9AB381}" srcId="{1C1139A0-2A9B-43F1-BA76-CAC51C7BAFB8}" destId="{A2B8B3A0-2139-4002-B042-8C8DFF4F444F}" srcOrd="1" destOrd="0" parTransId="{1524400F-85B1-46F3-8926-B48088509BAD}" sibTransId="{06A3B800-8152-432E-845B-4E4065C8AA32}"/>
    <dgm:cxn modelId="{FF0D36F0-454F-43E2-B639-5106383021C4}" srcId="{1C1139A0-2A9B-43F1-BA76-CAC51C7BAFB8}" destId="{5639E868-81B9-4994-8EE6-9F7874A72239}" srcOrd="2" destOrd="0" parTransId="{02B99A8D-C6F2-4112-9BDD-03736EF09992}" sibTransId="{88BC70D8-5D6A-4BA0-9975-E889ACBF6039}"/>
    <dgm:cxn modelId="{F00C883C-F421-412C-A42D-61603B8546AB}" type="presParOf" srcId="{247E917F-3C79-492C-96EC-C411E228EA86}" destId="{5565A63B-3877-44F5-932F-C6C28F45E34A}" srcOrd="0" destOrd="0" presId="urn:microsoft.com/office/officeart/2018/2/layout/IconVerticalSolidList"/>
    <dgm:cxn modelId="{D8616459-3A76-4132-AD74-41673F791572}" type="presParOf" srcId="{5565A63B-3877-44F5-932F-C6C28F45E34A}" destId="{FB2AD4AB-3917-4037-99DC-219BDC67D276}" srcOrd="0" destOrd="0" presId="urn:microsoft.com/office/officeart/2018/2/layout/IconVerticalSolidList"/>
    <dgm:cxn modelId="{0D061B76-F188-49B6-A9EF-21ED77242241}" type="presParOf" srcId="{5565A63B-3877-44F5-932F-C6C28F45E34A}" destId="{6AEB5C8A-9081-4F12-B587-DDC29C75DD28}" srcOrd="1" destOrd="0" presId="urn:microsoft.com/office/officeart/2018/2/layout/IconVerticalSolidList"/>
    <dgm:cxn modelId="{ADFA01B1-02C2-4F23-96AD-30F5774E7F5B}" type="presParOf" srcId="{5565A63B-3877-44F5-932F-C6C28F45E34A}" destId="{CD14E113-0531-4F1E-A585-DF5B3417645C}" srcOrd="2" destOrd="0" presId="urn:microsoft.com/office/officeart/2018/2/layout/IconVerticalSolidList"/>
    <dgm:cxn modelId="{FAD3EC1D-2708-4E9C-BBEE-DF5E27EC9482}" type="presParOf" srcId="{5565A63B-3877-44F5-932F-C6C28F45E34A}" destId="{62183766-00D1-4048-935B-6F87849F1670}" srcOrd="3" destOrd="0" presId="urn:microsoft.com/office/officeart/2018/2/layout/IconVerticalSolidList"/>
    <dgm:cxn modelId="{02E8D89D-1D90-4FF8-B4C5-10A3D7F3BBAD}" type="presParOf" srcId="{247E917F-3C79-492C-96EC-C411E228EA86}" destId="{4652644A-E772-46EA-9164-1048A00C0B1E}" srcOrd="1" destOrd="0" presId="urn:microsoft.com/office/officeart/2018/2/layout/IconVerticalSolidList"/>
    <dgm:cxn modelId="{C5FF7D61-71E0-4E8C-AF2E-4ED926AB30C5}" type="presParOf" srcId="{247E917F-3C79-492C-96EC-C411E228EA86}" destId="{8C71469C-3272-47FC-8518-2E71540AB222}" srcOrd="2" destOrd="0" presId="urn:microsoft.com/office/officeart/2018/2/layout/IconVerticalSolidList"/>
    <dgm:cxn modelId="{CE66E344-FFF1-460F-8AA7-C6AE4AC7C84D}" type="presParOf" srcId="{8C71469C-3272-47FC-8518-2E71540AB222}" destId="{42997987-D24E-466D-8984-2C83E4EF184D}" srcOrd="0" destOrd="0" presId="urn:microsoft.com/office/officeart/2018/2/layout/IconVerticalSolidList"/>
    <dgm:cxn modelId="{92046F2B-5F7B-451B-86DE-4CDC5994A92F}" type="presParOf" srcId="{8C71469C-3272-47FC-8518-2E71540AB222}" destId="{13C0CB6D-60D2-4EBB-98B3-0132A64BF3A4}" srcOrd="1" destOrd="0" presId="urn:microsoft.com/office/officeart/2018/2/layout/IconVerticalSolidList"/>
    <dgm:cxn modelId="{C9FB00F7-C360-421A-A26E-3D48C4F154B2}" type="presParOf" srcId="{8C71469C-3272-47FC-8518-2E71540AB222}" destId="{C22C25DB-2F53-40F0-8A82-65A50F353AB6}" srcOrd="2" destOrd="0" presId="urn:microsoft.com/office/officeart/2018/2/layout/IconVerticalSolidList"/>
    <dgm:cxn modelId="{0BC891F8-78D5-4277-B498-5B6F59AAF878}" type="presParOf" srcId="{8C71469C-3272-47FC-8518-2E71540AB222}" destId="{45D9375D-73C8-42D2-BA6B-D8E822F06526}" srcOrd="3" destOrd="0" presId="urn:microsoft.com/office/officeart/2018/2/layout/IconVerticalSolidList"/>
    <dgm:cxn modelId="{6B1C26F2-D91F-41D1-A317-69A6B16DC82A}" type="presParOf" srcId="{247E917F-3C79-492C-96EC-C411E228EA86}" destId="{A65FFBBB-59FA-4535-81EA-254D02EF67BD}" srcOrd="3" destOrd="0" presId="urn:microsoft.com/office/officeart/2018/2/layout/IconVerticalSolidList"/>
    <dgm:cxn modelId="{3552EE3D-A14A-4F23-B34C-625AD031ECF0}" type="presParOf" srcId="{247E917F-3C79-492C-96EC-C411E228EA86}" destId="{3FF1F42C-1DA5-4237-9244-5E823EB71384}" srcOrd="4" destOrd="0" presId="urn:microsoft.com/office/officeart/2018/2/layout/IconVerticalSolidList"/>
    <dgm:cxn modelId="{F3F50B5A-584F-4D68-AA05-C52CC63CCBB9}" type="presParOf" srcId="{3FF1F42C-1DA5-4237-9244-5E823EB71384}" destId="{F09565C8-0F25-4675-A272-CB1B078A00EB}" srcOrd="0" destOrd="0" presId="urn:microsoft.com/office/officeart/2018/2/layout/IconVerticalSolidList"/>
    <dgm:cxn modelId="{DB08B83B-4333-40AC-9A7F-4CBD095D4731}" type="presParOf" srcId="{3FF1F42C-1DA5-4237-9244-5E823EB71384}" destId="{25B09CC3-FEAC-465A-A37A-95ACE8BD3B72}" srcOrd="1" destOrd="0" presId="urn:microsoft.com/office/officeart/2018/2/layout/IconVerticalSolidList"/>
    <dgm:cxn modelId="{29305C69-7C0D-4583-ACF3-3E1506F764DA}" type="presParOf" srcId="{3FF1F42C-1DA5-4237-9244-5E823EB71384}" destId="{1249A91A-95A4-41D7-AA34-7EEBE1C5BDD7}" srcOrd="2" destOrd="0" presId="urn:microsoft.com/office/officeart/2018/2/layout/IconVerticalSolidList"/>
    <dgm:cxn modelId="{0209387D-CA80-4F9B-B35D-5566C90E6B7C}" type="presParOf" srcId="{3FF1F42C-1DA5-4237-9244-5E823EB71384}" destId="{FA50EB08-E739-4D28-A9B2-19771F232CD3}" srcOrd="3" destOrd="0" presId="urn:microsoft.com/office/officeart/2018/2/layout/IconVerticalSolidList"/>
    <dgm:cxn modelId="{EF4621E2-988F-4C76-BFA3-9C5D67B78622}" type="presParOf" srcId="{247E917F-3C79-492C-96EC-C411E228EA86}" destId="{7B5CAA84-08D7-4E4B-AF84-471DA7878EF3}" srcOrd="5" destOrd="0" presId="urn:microsoft.com/office/officeart/2018/2/layout/IconVerticalSolidList"/>
    <dgm:cxn modelId="{4D1FED96-88CE-4667-AFF2-55BF0B831A78}" type="presParOf" srcId="{247E917F-3C79-492C-96EC-C411E228EA86}" destId="{1355D5A9-9C2E-4FC6-81B2-2C751524FCE6}" srcOrd="6" destOrd="0" presId="urn:microsoft.com/office/officeart/2018/2/layout/IconVerticalSolidList"/>
    <dgm:cxn modelId="{6F312B94-8043-4DFB-873D-238D46BB2B5C}" type="presParOf" srcId="{1355D5A9-9C2E-4FC6-81B2-2C751524FCE6}" destId="{59F12F1A-F332-4250-BB19-1DFB04FBBA79}" srcOrd="0" destOrd="0" presId="urn:microsoft.com/office/officeart/2018/2/layout/IconVerticalSolidList"/>
    <dgm:cxn modelId="{C3676BC0-1C6F-4735-9A3B-63CDB8639D9B}" type="presParOf" srcId="{1355D5A9-9C2E-4FC6-81B2-2C751524FCE6}" destId="{805A1CA9-DE93-4771-B319-A10579E44D18}" srcOrd="1" destOrd="0" presId="urn:microsoft.com/office/officeart/2018/2/layout/IconVerticalSolidList"/>
    <dgm:cxn modelId="{C2764444-31A0-41E7-8844-BEE7A6953661}" type="presParOf" srcId="{1355D5A9-9C2E-4FC6-81B2-2C751524FCE6}" destId="{52127DE8-E467-470A-8745-F7182359332F}" srcOrd="2" destOrd="0" presId="urn:microsoft.com/office/officeart/2018/2/layout/IconVerticalSolidList"/>
    <dgm:cxn modelId="{451C7B93-7230-4179-9828-F5BF2C4A146E}" type="presParOf" srcId="{1355D5A9-9C2E-4FC6-81B2-2C751524FCE6}" destId="{DF602373-7E70-4B17-A7BF-2C2FE0CF105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E84845-03AF-4A87-858F-66AB83BE5B1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87EC012-9160-4372-83F9-BD8F621625F1}">
      <dgm:prSet/>
      <dgm:spPr/>
      <dgm:t>
        <a:bodyPr/>
        <a:lstStyle/>
        <a:p>
          <a:r>
            <a:rPr lang="en-US"/>
            <a:t>- Açık kaynak ve cross-platform</a:t>
          </a:r>
        </a:p>
      </dgm:t>
    </dgm:pt>
    <dgm:pt modelId="{658AE6F2-00EF-4886-8D37-64D8B7F5E9D9}" type="parTrans" cxnId="{1E96ABD3-8367-417A-B39D-47A786950223}">
      <dgm:prSet/>
      <dgm:spPr/>
      <dgm:t>
        <a:bodyPr/>
        <a:lstStyle/>
        <a:p>
          <a:endParaRPr lang="en-US"/>
        </a:p>
      </dgm:t>
    </dgm:pt>
    <dgm:pt modelId="{5539E3DA-DD72-49C7-B959-2C0F7DA7A81C}" type="sibTrans" cxnId="{1E96ABD3-8367-417A-B39D-47A786950223}">
      <dgm:prSet/>
      <dgm:spPr/>
      <dgm:t>
        <a:bodyPr/>
        <a:lstStyle/>
        <a:p>
          <a:endParaRPr lang="en-US"/>
        </a:p>
      </dgm:t>
    </dgm:pt>
    <dgm:pt modelId="{25596F4D-F054-43E9-97F2-AA79377F0607}">
      <dgm:prSet/>
      <dgm:spPr/>
      <dgm:t>
        <a:bodyPr/>
        <a:lstStyle/>
        <a:p>
          <a:r>
            <a:rPr lang="en-US"/>
            <a:t>- Windows, Linux, macOS desteği</a:t>
          </a:r>
        </a:p>
      </dgm:t>
    </dgm:pt>
    <dgm:pt modelId="{FF39275F-8B42-4536-BA05-CCAE6B35BE83}" type="parTrans" cxnId="{1D8EE25E-371D-4EF4-82BE-5AD1E1CCC814}">
      <dgm:prSet/>
      <dgm:spPr/>
      <dgm:t>
        <a:bodyPr/>
        <a:lstStyle/>
        <a:p>
          <a:endParaRPr lang="en-US"/>
        </a:p>
      </dgm:t>
    </dgm:pt>
    <dgm:pt modelId="{818283E3-F085-4B43-AED4-FA85EF2DA834}" type="sibTrans" cxnId="{1D8EE25E-371D-4EF4-82BE-5AD1E1CCC814}">
      <dgm:prSet/>
      <dgm:spPr/>
      <dgm:t>
        <a:bodyPr/>
        <a:lstStyle/>
        <a:p>
          <a:endParaRPr lang="en-US"/>
        </a:p>
      </dgm:t>
    </dgm:pt>
    <dgm:pt modelId="{4B56CD86-4423-4DD2-A081-501E28F9A78A}">
      <dgm:prSet/>
      <dgm:spPr/>
      <dgm:t>
        <a:bodyPr/>
        <a:lstStyle/>
        <a:p>
          <a:r>
            <a:rPr lang="en-US"/>
            <a:t>- Modüler (NuGet paketleri)</a:t>
          </a:r>
        </a:p>
      </dgm:t>
    </dgm:pt>
    <dgm:pt modelId="{5C387152-8B3E-4126-9A81-DFFE1470D2F6}" type="parTrans" cxnId="{3349B428-64E6-4123-BE1D-40E2FCA531CE}">
      <dgm:prSet/>
      <dgm:spPr/>
      <dgm:t>
        <a:bodyPr/>
        <a:lstStyle/>
        <a:p>
          <a:endParaRPr lang="en-US"/>
        </a:p>
      </dgm:t>
    </dgm:pt>
    <dgm:pt modelId="{79A17304-BB01-4CB3-A93C-4808284A9F1A}" type="sibTrans" cxnId="{3349B428-64E6-4123-BE1D-40E2FCA531CE}">
      <dgm:prSet/>
      <dgm:spPr/>
      <dgm:t>
        <a:bodyPr/>
        <a:lstStyle/>
        <a:p>
          <a:endParaRPr lang="en-US"/>
        </a:p>
      </dgm:t>
    </dgm:pt>
    <dgm:pt modelId="{4A6182D1-873B-4510-8E18-2BC505DD6D0E}">
      <dgm:prSet/>
      <dgm:spPr/>
      <dgm:t>
        <a:bodyPr/>
        <a:lstStyle/>
        <a:p>
          <a:r>
            <a:rPr lang="en-US"/>
            <a:t>- Performans odaklı (Kestrel)</a:t>
          </a:r>
        </a:p>
      </dgm:t>
    </dgm:pt>
    <dgm:pt modelId="{052C6488-9A67-456B-B6EE-4BB8FE2EEBAA}" type="parTrans" cxnId="{31923CC3-6290-4378-8015-F99ECD20C94D}">
      <dgm:prSet/>
      <dgm:spPr/>
      <dgm:t>
        <a:bodyPr/>
        <a:lstStyle/>
        <a:p>
          <a:endParaRPr lang="en-US"/>
        </a:p>
      </dgm:t>
    </dgm:pt>
    <dgm:pt modelId="{22FEBCC8-CD7B-45DC-BB5B-C545022A81A1}" type="sibTrans" cxnId="{31923CC3-6290-4378-8015-F99ECD20C94D}">
      <dgm:prSet/>
      <dgm:spPr/>
      <dgm:t>
        <a:bodyPr/>
        <a:lstStyle/>
        <a:p>
          <a:endParaRPr lang="en-US"/>
        </a:p>
      </dgm:t>
    </dgm:pt>
    <dgm:pt modelId="{162A1A45-9AE5-4672-97D0-46B3A8A36197}">
      <dgm:prSet/>
      <dgm:spPr/>
      <dgm:t>
        <a:bodyPr/>
        <a:lstStyle/>
        <a:p>
          <a:r>
            <a:rPr lang="en-US"/>
            <a:t>- Self-contained deployment</a:t>
          </a:r>
        </a:p>
      </dgm:t>
    </dgm:pt>
    <dgm:pt modelId="{D5C9F62D-60A9-4A88-A59E-A4C70292831D}" type="parTrans" cxnId="{F0D0D404-D8ED-4228-ABF5-1B422C8F2F2C}">
      <dgm:prSet/>
      <dgm:spPr/>
      <dgm:t>
        <a:bodyPr/>
        <a:lstStyle/>
        <a:p>
          <a:endParaRPr lang="en-US"/>
        </a:p>
      </dgm:t>
    </dgm:pt>
    <dgm:pt modelId="{8417E1FD-0592-446B-848B-92ED84A616A6}" type="sibTrans" cxnId="{F0D0D404-D8ED-4228-ABF5-1B422C8F2F2C}">
      <dgm:prSet/>
      <dgm:spPr/>
      <dgm:t>
        <a:bodyPr/>
        <a:lstStyle/>
        <a:p>
          <a:endParaRPr lang="en-US"/>
        </a:p>
      </dgm:t>
    </dgm:pt>
    <dgm:pt modelId="{03EE4D4A-BE27-4D8E-ABA5-8A252F6DF158}">
      <dgm:prSet/>
      <dgm:spPr/>
      <dgm:t>
        <a:bodyPr/>
        <a:lstStyle/>
        <a:p>
          <a:r>
            <a:rPr lang="en-US"/>
            <a:t>- Uygulama türleri: Konsol, ASP.NET Core, Blazor</a:t>
          </a:r>
        </a:p>
      </dgm:t>
    </dgm:pt>
    <dgm:pt modelId="{57AD6CDF-C99B-4BD0-A8A6-75544C0A9F18}" type="parTrans" cxnId="{CB268FC1-26BD-40C4-9100-A763B2D90E35}">
      <dgm:prSet/>
      <dgm:spPr/>
      <dgm:t>
        <a:bodyPr/>
        <a:lstStyle/>
        <a:p>
          <a:endParaRPr lang="en-US"/>
        </a:p>
      </dgm:t>
    </dgm:pt>
    <dgm:pt modelId="{C8CDADFA-AAE3-4C32-909F-C387DDA03004}" type="sibTrans" cxnId="{CB268FC1-26BD-40C4-9100-A763B2D90E35}">
      <dgm:prSet/>
      <dgm:spPr/>
      <dgm:t>
        <a:bodyPr/>
        <a:lstStyle/>
        <a:p>
          <a:endParaRPr lang="en-US"/>
        </a:p>
      </dgm:t>
    </dgm:pt>
    <dgm:pt modelId="{24A39819-B089-405D-8E99-3DE7E4D52491}" type="pres">
      <dgm:prSet presAssocID="{3AE84845-03AF-4A87-858F-66AB83BE5B17}" presName="linear" presStyleCnt="0">
        <dgm:presLayoutVars>
          <dgm:animLvl val="lvl"/>
          <dgm:resizeHandles val="exact"/>
        </dgm:presLayoutVars>
      </dgm:prSet>
      <dgm:spPr/>
    </dgm:pt>
    <dgm:pt modelId="{5A5614F6-1F01-47FF-87E8-21D03E7F4318}" type="pres">
      <dgm:prSet presAssocID="{D87EC012-9160-4372-83F9-BD8F621625F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A741F1B-2A66-4FD2-A5F4-1849D7CD1203}" type="pres">
      <dgm:prSet presAssocID="{5539E3DA-DD72-49C7-B959-2C0F7DA7A81C}" presName="spacer" presStyleCnt="0"/>
      <dgm:spPr/>
    </dgm:pt>
    <dgm:pt modelId="{81025317-48C9-4460-8B9B-487DF320199C}" type="pres">
      <dgm:prSet presAssocID="{25596F4D-F054-43E9-97F2-AA79377F060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2DC822D-7E99-4CD9-BB8A-CDA65A4261ED}" type="pres">
      <dgm:prSet presAssocID="{818283E3-F085-4B43-AED4-FA85EF2DA834}" presName="spacer" presStyleCnt="0"/>
      <dgm:spPr/>
    </dgm:pt>
    <dgm:pt modelId="{A48E13CD-EB9A-453D-BAC2-21EA2C53AD42}" type="pres">
      <dgm:prSet presAssocID="{4B56CD86-4423-4DD2-A081-501E28F9A78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FCF546C-3C47-4FB3-A742-07DD82AA1E41}" type="pres">
      <dgm:prSet presAssocID="{79A17304-BB01-4CB3-A93C-4808284A9F1A}" presName="spacer" presStyleCnt="0"/>
      <dgm:spPr/>
    </dgm:pt>
    <dgm:pt modelId="{92CC51A2-0045-4B1B-A4D9-AD020F85CB87}" type="pres">
      <dgm:prSet presAssocID="{4A6182D1-873B-4510-8E18-2BC505DD6D0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070DFC7-623D-48EC-A9F1-3322792F3D51}" type="pres">
      <dgm:prSet presAssocID="{22FEBCC8-CD7B-45DC-BB5B-C545022A81A1}" presName="spacer" presStyleCnt="0"/>
      <dgm:spPr/>
    </dgm:pt>
    <dgm:pt modelId="{A94F979A-CCC0-4BED-AF77-8BEB2E4F3666}" type="pres">
      <dgm:prSet presAssocID="{162A1A45-9AE5-4672-97D0-46B3A8A3619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376AD11-3465-470C-8118-503836AADF98}" type="pres">
      <dgm:prSet presAssocID="{8417E1FD-0592-446B-848B-92ED84A616A6}" presName="spacer" presStyleCnt="0"/>
      <dgm:spPr/>
    </dgm:pt>
    <dgm:pt modelId="{139CA06E-B821-41D5-8AA4-24F1650FF441}" type="pres">
      <dgm:prSet presAssocID="{03EE4D4A-BE27-4D8E-ABA5-8A252F6DF15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1345800-BB73-4707-A5FE-7D78297FEAE7}" type="presOf" srcId="{162A1A45-9AE5-4672-97D0-46B3A8A36197}" destId="{A94F979A-CCC0-4BED-AF77-8BEB2E4F3666}" srcOrd="0" destOrd="0" presId="urn:microsoft.com/office/officeart/2005/8/layout/vList2"/>
    <dgm:cxn modelId="{81D23701-50D1-4010-ACF8-611FC1878E70}" type="presOf" srcId="{D87EC012-9160-4372-83F9-BD8F621625F1}" destId="{5A5614F6-1F01-47FF-87E8-21D03E7F4318}" srcOrd="0" destOrd="0" presId="urn:microsoft.com/office/officeart/2005/8/layout/vList2"/>
    <dgm:cxn modelId="{8F68CF04-DCB6-45F3-9FAA-D0F06C951000}" type="presOf" srcId="{03EE4D4A-BE27-4D8E-ABA5-8A252F6DF158}" destId="{139CA06E-B821-41D5-8AA4-24F1650FF441}" srcOrd="0" destOrd="0" presId="urn:microsoft.com/office/officeart/2005/8/layout/vList2"/>
    <dgm:cxn modelId="{F0D0D404-D8ED-4228-ABF5-1B422C8F2F2C}" srcId="{3AE84845-03AF-4A87-858F-66AB83BE5B17}" destId="{162A1A45-9AE5-4672-97D0-46B3A8A36197}" srcOrd="4" destOrd="0" parTransId="{D5C9F62D-60A9-4A88-A59E-A4C70292831D}" sibTransId="{8417E1FD-0592-446B-848B-92ED84A616A6}"/>
    <dgm:cxn modelId="{3349B428-64E6-4123-BE1D-40E2FCA531CE}" srcId="{3AE84845-03AF-4A87-858F-66AB83BE5B17}" destId="{4B56CD86-4423-4DD2-A081-501E28F9A78A}" srcOrd="2" destOrd="0" parTransId="{5C387152-8B3E-4126-9A81-DFFE1470D2F6}" sibTransId="{79A17304-BB01-4CB3-A93C-4808284A9F1A}"/>
    <dgm:cxn modelId="{1D8EE25E-371D-4EF4-82BE-5AD1E1CCC814}" srcId="{3AE84845-03AF-4A87-858F-66AB83BE5B17}" destId="{25596F4D-F054-43E9-97F2-AA79377F0607}" srcOrd="1" destOrd="0" parTransId="{FF39275F-8B42-4536-BA05-CCAE6B35BE83}" sibTransId="{818283E3-F085-4B43-AED4-FA85EF2DA834}"/>
    <dgm:cxn modelId="{72176047-9CCF-41AF-BD36-917BA9F0B337}" type="presOf" srcId="{4A6182D1-873B-4510-8E18-2BC505DD6D0E}" destId="{92CC51A2-0045-4B1B-A4D9-AD020F85CB87}" srcOrd="0" destOrd="0" presId="urn:microsoft.com/office/officeart/2005/8/layout/vList2"/>
    <dgm:cxn modelId="{89220F92-7A46-4E97-BD18-625916BBDABD}" type="presOf" srcId="{4B56CD86-4423-4DD2-A081-501E28F9A78A}" destId="{A48E13CD-EB9A-453D-BAC2-21EA2C53AD42}" srcOrd="0" destOrd="0" presId="urn:microsoft.com/office/officeart/2005/8/layout/vList2"/>
    <dgm:cxn modelId="{CB268FC1-26BD-40C4-9100-A763B2D90E35}" srcId="{3AE84845-03AF-4A87-858F-66AB83BE5B17}" destId="{03EE4D4A-BE27-4D8E-ABA5-8A252F6DF158}" srcOrd="5" destOrd="0" parTransId="{57AD6CDF-C99B-4BD0-A8A6-75544C0A9F18}" sibTransId="{C8CDADFA-AAE3-4C32-909F-C387DDA03004}"/>
    <dgm:cxn modelId="{31923CC3-6290-4378-8015-F99ECD20C94D}" srcId="{3AE84845-03AF-4A87-858F-66AB83BE5B17}" destId="{4A6182D1-873B-4510-8E18-2BC505DD6D0E}" srcOrd="3" destOrd="0" parTransId="{052C6488-9A67-456B-B6EE-4BB8FE2EEBAA}" sibTransId="{22FEBCC8-CD7B-45DC-BB5B-C545022A81A1}"/>
    <dgm:cxn modelId="{30F30ED0-F1E8-452C-B357-59BC3491B85D}" type="presOf" srcId="{25596F4D-F054-43E9-97F2-AA79377F0607}" destId="{81025317-48C9-4460-8B9B-487DF320199C}" srcOrd="0" destOrd="0" presId="urn:microsoft.com/office/officeart/2005/8/layout/vList2"/>
    <dgm:cxn modelId="{9AACEFD2-C1A5-4D68-9AA4-6C61E6704128}" type="presOf" srcId="{3AE84845-03AF-4A87-858F-66AB83BE5B17}" destId="{24A39819-B089-405D-8E99-3DE7E4D52491}" srcOrd="0" destOrd="0" presId="urn:microsoft.com/office/officeart/2005/8/layout/vList2"/>
    <dgm:cxn modelId="{1E96ABD3-8367-417A-B39D-47A786950223}" srcId="{3AE84845-03AF-4A87-858F-66AB83BE5B17}" destId="{D87EC012-9160-4372-83F9-BD8F621625F1}" srcOrd="0" destOrd="0" parTransId="{658AE6F2-00EF-4886-8D37-64D8B7F5E9D9}" sibTransId="{5539E3DA-DD72-49C7-B959-2C0F7DA7A81C}"/>
    <dgm:cxn modelId="{C72600C3-A5C1-4EAD-8BB4-7FB4ACBE68A7}" type="presParOf" srcId="{24A39819-B089-405D-8E99-3DE7E4D52491}" destId="{5A5614F6-1F01-47FF-87E8-21D03E7F4318}" srcOrd="0" destOrd="0" presId="urn:microsoft.com/office/officeart/2005/8/layout/vList2"/>
    <dgm:cxn modelId="{E5D231B2-E5F1-4E7D-A56D-4FEAE7E1DAAE}" type="presParOf" srcId="{24A39819-B089-405D-8E99-3DE7E4D52491}" destId="{7A741F1B-2A66-4FD2-A5F4-1849D7CD1203}" srcOrd="1" destOrd="0" presId="urn:microsoft.com/office/officeart/2005/8/layout/vList2"/>
    <dgm:cxn modelId="{27ED9DA5-5291-44B1-A1EF-0B33F75122F3}" type="presParOf" srcId="{24A39819-B089-405D-8E99-3DE7E4D52491}" destId="{81025317-48C9-4460-8B9B-487DF320199C}" srcOrd="2" destOrd="0" presId="urn:microsoft.com/office/officeart/2005/8/layout/vList2"/>
    <dgm:cxn modelId="{70ED79B3-DB35-4048-8509-E681F49DCC7C}" type="presParOf" srcId="{24A39819-B089-405D-8E99-3DE7E4D52491}" destId="{62DC822D-7E99-4CD9-BB8A-CDA65A4261ED}" srcOrd="3" destOrd="0" presId="urn:microsoft.com/office/officeart/2005/8/layout/vList2"/>
    <dgm:cxn modelId="{2F381123-111E-4265-985E-40234B9A1EAE}" type="presParOf" srcId="{24A39819-B089-405D-8E99-3DE7E4D52491}" destId="{A48E13CD-EB9A-453D-BAC2-21EA2C53AD42}" srcOrd="4" destOrd="0" presId="urn:microsoft.com/office/officeart/2005/8/layout/vList2"/>
    <dgm:cxn modelId="{80A5939A-E8F5-4DAF-BE7E-3D21A7DBDFF2}" type="presParOf" srcId="{24A39819-B089-405D-8E99-3DE7E4D52491}" destId="{0FCF546C-3C47-4FB3-A742-07DD82AA1E41}" srcOrd="5" destOrd="0" presId="urn:microsoft.com/office/officeart/2005/8/layout/vList2"/>
    <dgm:cxn modelId="{C584D541-7678-4E20-8AE5-FCB7EE6CED39}" type="presParOf" srcId="{24A39819-B089-405D-8E99-3DE7E4D52491}" destId="{92CC51A2-0045-4B1B-A4D9-AD020F85CB87}" srcOrd="6" destOrd="0" presId="urn:microsoft.com/office/officeart/2005/8/layout/vList2"/>
    <dgm:cxn modelId="{4182B2C8-6963-44F4-BA0F-DB828169F82B}" type="presParOf" srcId="{24A39819-B089-405D-8E99-3DE7E4D52491}" destId="{6070DFC7-623D-48EC-A9F1-3322792F3D51}" srcOrd="7" destOrd="0" presId="urn:microsoft.com/office/officeart/2005/8/layout/vList2"/>
    <dgm:cxn modelId="{2ED7A6EA-8792-4798-83B1-38202ABA07CF}" type="presParOf" srcId="{24A39819-B089-405D-8E99-3DE7E4D52491}" destId="{A94F979A-CCC0-4BED-AF77-8BEB2E4F3666}" srcOrd="8" destOrd="0" presId="urn:microsoft.com/office/officeart/2005/8/layout/vList2"/>
    <dgm:cxn modelId="{C1F25F3F-91B0-4FAF-A31C-1AC91B58545E}" type="presParOf" srcId="{24A39819-B089-405D-8E99-3DE7E4D52491}" destId="{B376AD11-3465-470C-8118-503836AADF98}" srcOrd="9" destOrd="0" presId="urn:microsoft.com/office/officeart/2005/8/layout/vList2"/>
    <dgm:cxn modelId="{2FDD36C8-6914-4B03-A38B-055043B6A6E6}" type="presParOf" srcId="{24A39819-B089-405D-8E99-3DE7E4D52491}" destId="{139CA06E-B821-41D5-8AA4-24F1650FF44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3BF6A5-2F07-439E-BA36-BF71AFE170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372E439-C557-4937-AF27-15FB8E0A9BC6}">
      <dgm:prSet/>
      <dgm:spPr/>
      <dgm:t>
        <a:bodyPr/>
        <a:lstStyle/>
        <a:p>
          <a:r>
            <a:rPr lang="en-US"/>
            <a:t>- Cross-platform çalışma</a:t>
          </a:r>
        </a:p>
      </dgm:t>
    </dgm:pt>
    <dgm:pt modelId="{92763BB7-4644-4F1F-97E4-05B304DA9839}" type="parTrans" cxnId="{752785F7-04E0-4600-A988-BD5525CCC39C}">
      <dgm:prSet/>
      <dgm:spPr/>
      <dgm:t>
        <a:bodyPr/>
        <a:lstStyle/>
        <a:p>
          <a:endParaRPr lang="en-US"/>
        </a:p>
      </dgm:t>
    </dgm:pt>
    <dgm:pt modelId="{289B4244-15A7-414F-AD6B-9937C7D003D8}" type="sibTrans" cxnId="{752785F7-04E0-4600-A988-BD5525CCC39C}">
      <dgm:prSet/>
      <dgm:spPr/>
      <dgm:t>
        <a:bodyPr/>
        <a:lstStyle/>
        <a:p>
          <a:endParaRPr lang="en-US"/>
        </a:p>
      </dgm:t>
    </dgm:pt>
    <dgm:pt modelId="{8747C9B0-2C7A-4B26-8E41-876E4A272015}">
      <dgm:prSet/>
      <dgm:spPr/>
      <dgm:t>
        <a:bodyPr/>
        <a:lstStyle/>
        <a:p>
          <a:r>
            <a:rPr lang="en-US"/>
            <a:t>- CLI (dotnet new, run, build)</a:t>
          </a:r>
        </a:p>
      </dgm:t>
    </dgm:pt>
    <dgm:pt modelId="{12ADB2FC-F362-44A1-ACD0-077C952D9905}" type="parTrans" cxnId="{FC35D626-6F02-4798-985C-A648D0F681C9}">
      <dgm:prSet/>
      <dgm:spPr/>
      <dgm:t>
        <a:bodyPr/>
        <a:lstStyle/>
        <a:p>
          <a:endParaRPr lang="en-US"/>
        </a:p>
      </dgm:t>
    </dgm:pt>
    <dgm:pt modelId="{7577C27D-7FF0-4C33-AD25-A0F02FB16B57}" type="sibTrans" cxnId="{FC35D626-6F02-4798-985C-A648D0F681C9}">
      <dgm:prSet/>
      <dgm:spPr/>
      <dgm:t>
        <a:bodyPr/>
        <a:lstStyle/>
        <a:p>
          <a:endParaRPr lang="en-US"/>
        </a:p>
      </dgm:t>
    </dgm:pt>
    <dgm:pt modelId="{6908C9F3-869E-44AF-93AE-532C7B37C153}">
      <dgm:prSet/>
      <dgm:spPr/>
      <dgm:t>
        <a:bodyPr/>
        <a:lstStyle/>
        <a:p>
          <a:r>
            <a:rPr lang="en-US"/>
            <a:t>- Dependency Injection gömülü</a:t>
          </a:r>
        </a:p>
      </dgm:t>
    </dgm:pt>
    <dgm:pt modelId="{A2A32CFE-EAB3-41FC-ABCA-CC2DEFCBEF66}" type="parTrans" cxnId="{0300A385-F05A-4F0A-8507-6B7ED8373786}">
      <dgm:prSet/>
      <dgm:spPr/>
      <dgm:t>
        <a:bodyPr/>
        <a:lstStyle/>
        <a:p>
          <a:endParaRPr lang="en-US"/>
        </a:p>
      </dgm:t>
    </dgm:pt>
    <dgm:pt modelId="{4085FD4F-29AD-4BD9-8188-98FA8BACEF58}" type="sibTrans" cxnId="{0300A385-F05A-4F0A-8507-6B7ED8373786}">
      <dgm:prSet/>
      <dgm:spPr/>
      <dgm:t>
        <a:bodyPr/>
        <a:lstStyle/>
        <a:p>
          <a:endParaRPr lang="en-US"/>
        </a:p>
      </dgm:t>
    </dgm:pt>
    <dgm:pt modelId="{D9688B62-6E11-43E4-9FF9-6BD7EE2E67F4}">
      <dgm:prSet/>
      <dgm:spPr/>
      <dgm:t>
        <a:bodyPr/>
        <a:lstStyle/>
        <a:p>
          <a:r>
            <a:rPr lang="en-US"/>
            <a:t>- Minimal Hosting Model</a:t>
          </a:r>
        </a:p>
      </dgm:t>
    </dgm:pt>
    <dgm:pt modelId="{328F4735-DCB7-43EB-9D1F-2A39FCAA5AA1}" type="parTrans" cxnId="{8F474F3E-3BF1-4B47-99B8-834786572A77}">
      <dgm:prSet/>
      <dgm:spPr/>
      <dgm:t>
        <a:bodyPr/>
        <a:lstStyle/>
        <a:p>
          <a:endParaRPr lang="en-US"/>
        </a:p>
      </dgm:t>
    </dgm:pt>
    <dgm:pt modelId="{0E97FE9A-8E1B-49B5-87F1-819BAB8E766B}" type="sibTrans" cxnId="{8F474F3E-3BF1-4B47-99B8-834786572A77}">
      <dgm:prSet/>
      <dgm:spPr/>
      <dgm:t>
        <a:bodyPr/>
        <a:lstStyle/>
        <a:p>
          <a:endParaRPr lang="en-US"/>
        </a:p>
      </dgm:t>
    </dgm:pt>
    <dgm:pt modelId="{7EF073EB-88CC-4D68-86DE-7172A952FCE7}">
      <dgm:prSet/>
      <dgm:spPr/>
      <dgm:t>
        <a:bodyPr/>
        <a:lstStyle/>
        <a:p>
          <a:r>
            <a:rPr lang="en-US"/>
            <a:t>- Yüksek performanslı web server (Kestrel)</a:t>
          </a:r>
        </a:p>
      </dgm:t>
    </dgm:pt>
    <dgm:pt modelId="{376CCE1E-A1FC-41FD-8648-22ACEF584622}" type="parTrans" cxnId="{49800E94-B614-475B-A199-3F20A141CCFB}">
      <dgm:prSet/>
      <dgm:spPr/>
      <dgm:t>
        <a:bodyPr/>
        <a:lstStyle/>
        <a:p>
          <a:endParaRPr lang="en-US"/>
        </a:p>
      </dgm:t>
    </dgm:pt>
    <dgm:pt modelId="{7B659D0E-9E6F-45E5-AC2F-B51263AE66B9}" type="sibTrans" cxnId="{49800E94-B614-475B-A199-3F20A141CCFB}">
      <dgm:prSet/>
      <dgm:spPr/>
      <dgm:t>
        <a:bodyPr/>
        <a:lstStyle/>
        <a:p>
          <a:endParaRPr lang="en-US"/>
        </a:p>
      </dgm:t>
    </dgm:pt>
    <dgm:pt modelId="{62F0D7B1-D75A-4E14-AEE2-49AE1F982D98}">
      <dgm:prSet/>
      <dgm:spPr/>
      <dgm:t>
        <a:bodyPr/>
        <a:lstStyle/>
        <a:p>
          <a:r>
            <a:rPr lang="en-US"/>
            <a:t>- Docker ve Microservices uyumu</a:t>
          </a:r>
        </a:p>
      </dgm:t>
    </dgm:pt>
    <dgm:pt modelId="{79714807-7658-4B2A-9739-E634BDB4F3AF}" type="parTrans" cxnId="{03666EB1-243F-45A8-880F-77BD229E7663}">
      <dgm:prSet/>
      <dgm:spPr/>
      <dgm:t>
        <a:bodyPr/>
        <a:lstStyle/>
        <a:p>
          <a:endParaRPr lang="en-US"/>
        </a:p>
      </dgm:t>
    </dgm:pt>
    <dgm:pt modelId="{2A5DB300-92C0-4625-B564-8B371C4AE23C}" type="sibTrans" cxnId="{03666EB1-243F-45A8-880F-77BD229E7663}">
      <dgm:prSet/>
      <dgm:spPr/>
      <dgm:t>
        <a:bodyPr/>
        <a:lstStyle/>
        <a:p>
          <a:endParaRPr lang="en-US"/>
        </a:p>
      </dgm:t>
    </dgm:pt>
    <dgm:pt modelId="{EA8D7F18-25DD-4591-9B27-5B85AC407719}" type="pres">
      <dgm:prSet presAssocID="{C83BF6A5-2F07-439E-BA36-BF71AFE170F0}" presName="root" presStyleCnt="0">
        <dgm:presLayoutVars>
          <dgm:dir/>
          <dgm:resizeHandles val="exact"/>
        </dgm:presLayoutVars>
      </dgm:prSet>
      <dgm:spPr/>
    </dgm:pt>
    <dgm:pt modelId="{4CF6ECD8-5A34-4D5E-9FEB-2DF822A07CC7}" type="pres">
      <dgm:prSet presAssocID="{F372E439-C557-4937-AF27-15FB8E0A9BC6}" presName="compNode" presStyleCnt="0"/>
      <dgm:spPr/>
    </dgm:pt>
    <dgm:pt modelId="{BEDA7962-2320-41B5-BC0B-BBE596E3F57D}" type="pres">
      <dgm:prSet presAssocID="{F372E439-C557-4937-AF27-15FB8E0A9BC6}" presName="bgRect" presStyleLbl="bgShp" presStyleIdx="0" presStyleCnt="6"/>
      <dgm:spPr/>
    </dgm:pt>
    <dgm:pt modelId="{A03EAAC5-86EF-45FE-8558-5E0B508552C4}" type="pres">
      <dgm:prSet presAssocID="{F372E439-C557-4937-AF27-15FB8E0A9BC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ullanıcılar"/>
        </a:ext>
      </dgm:extLst>
    </dgm:pt>
    <dgm:pt modelId="{2AE22310-48EF-4635-B0E7-F51574068A8B}" type="pres">
      <dgm:prSet presAssocID="{F372E439-C557-4937-AF27-15FB8E0A9BC6}" presName="spaceRect" presStyleCnt="0"/>
      <dgm:spPr/>
    </dgm:pt>
    <dgm:pt modelId="{2C02DA5E-E2F7-4FE3-A380-E4E06E132C8A}" type="pres">
      <dgm:prSet presAssocID="{F372E439-C557-4937-AF27-15FB8E0A9BC6}" presName="parTx" presStyleLbl="revTx" presStyleIdx="0" presStyleCnt="6">
        <dgm:presLayoutVars>
          <dgm:chMax val="0"/>
          <dgm:chPref val="0"/>
        </dgm:presLayoutVars>
      </dgm:prSet>
      <dgm:spPr/>
    </dgm:pt>
    <dgm:pt modelId="{539BC99B-B1A9-4D79-A9FA-439250FAC11B}" type="pres">
      <dgm:prSet presAssocID="{289B4244-15A7-414F-AD6B-9937C7D003D8}" presName="sibTrans" presStyleCnt="0"/>
      <dgm:spPr/>
    </dgm:pt>
    <dgm:pt modelId="{E1F0C3BF-B8E4-4309-AA9E-7ECAE5D32E49}" type="pres">
      <dgm:prSet presAssocID="{8747C9B0-2C7A-4B26-8E41-876E4A272015}" presName="compNode" presStyleCnt="0"/>
      <dgm:spPr/>
    </dgm:pt>
    <dgm:pt modelId="{25B1E2B4-801C-467D-BA14-770973048E19}" type="pres">
      <dgm:prSet presAssocID="{8747C9B0-2C7A-4B26-8E41-876E4A272015}" presName="bgRect" presStyleLbl="bgShp" presStyleIdx="1" presStyleCnt="6"/>
      <dgm:spPr/>
    </dgm:pt>
    <dgm:pt modelId="{159D306F-A5B8-4FA9-B2C5-60B77634FC45}" type="pres">
      <dgm:prSet presAssocID="{8747C9B0-2C7A-4B26-8E41-876E4A27201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kskavatör"/>
        </a:ext>
      </dgm:extLst>
    </dgm:pt>
    <dgm:pt modelId="{E73C4A37-A6D4-4209-A799-FB05B73E0D39}" type="pres">
      <dgm:prSet presAssocID="{8747C9B0-2C7A-4B26-8E41-876E4A272015}" presName="spaceRect" presStyleCnt="0"/>
      <dgm:spPr/>
    </dgm:pt>
    <dgm:pt modelId="{1DF4934E-D7D0-4D45-80A5-EBE779F5A2A0}" type="pres">
      <dgm:prSet presAssocID="{8747C9B0-2C7A-4B26-8E41-876E4A272015}" presName="parTx" presStyleLbl="revTx" presStyleIdx="1" presStyleCnt="6">
        <dgm:presLayoutVars>
          <dgm:chMax val="0"/>
          <dgm:chPref val="0"/>
        </dgm:presLayoutVars>
      </dgm:prSet>
      <dgm:spPr/>
    </dgm:pt>
    <dgm:pt modelId="{5E1756A0-85B5-4285-9EDE-AB70BCC25038}" type="pres">
      <dgm:prSet presAssocID="{7577C27D-7FF0-4C33-AD25-A0F02FB16B57}" presName="sibTrans" presStyleCnt="0"/>
      <dgm:spPr/>
    </dgm:pt>
    <dgm:pt modelId="{3503202F-0AD1-4C5B-987E-ECCAB2FC70A3}" type="pres">
      <dgm:prSet presAssocID="{6908C9F3-869E-44AF-93AE-532C7B37C153}" presName="compNode" presStyleCnt="0"/>
      <dgm:spPr/>
    </dgm:pt>
    <dgm:pt modelId="{1254D1FC-3026-4F28-8EF1-177882191917}" type="pres">
      <dgm:prSet presAssocID="{6908C9F3-869E-44AF-93AE-532C7B37C153}" presName="bgRect" presStyleLbl="bgShp" presStyleIdx="2" presStyleCnt="6"/>
      <dgm:spPr/>
    </dgm:pt>
    <dgm:pt modelId="{A302CADC-CF30-439F-857D-B1354C008426}" type="pres">
      <dgm:prSet presAssocID="{6908C9F3-869E-44AF-93AE-532C7B37C153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İğne"/>
        </a:ext>
      </dgm:extLst>
    </dgm:pt>
    <dgm:pt modelId="{4A9E0716-BCCA-412B-BB4D-371A553938EC}" type="pres">
      <dgm:prSet presAssocID="{6908C9F3-869E-44AF-93AE-532C7B37C153}" presName="spaceRect" presStyleCnt="0"/>
      <dgm:spPr/>
    </dgm:pt>
    <dgm:pt modelId="{E82C239F-F359-45D6-B01C-47EDACB17E52}" type="pres">
      <dgm:prSet presAssocID="{6908C9F3-869E-44AF-93AE-532C7B37C153}" presName="parTx" presStyleLbl="revTx" presStyleIdx="2" presStyleCnt="6">
        <dgm:presLayoutVars>
          <dgm:chMax val="0"/>
          <dgm:chPref val="0"/>
        </dgm:presLayoutVars>
      </dgm:prSet>
      <dgm:spPr/>
    </dgm:pt>
    <dgm:pt modelId="{927038F2-8029-430F-A84B-C01FD2C732E4}" type="pres">
      <dgm:prSet presAssocID="{4085FD4F-29AD-4BD9-8188-98FA8BACEF58}" presName="sibTrans" presStyleCnt="0"/>
      <dgm:spPr/>
    </dgm:pt>
    <dgm:pt modelId="{EC68AFA4-10EA-4817-AE04-5311B3A2827E}" type="pres">
      <dgm:prSet presAssocID="{D9688B62-6E11-43E4-9FF9-6BD7EE2E67F4}" presName="compNode" presStyleCnt="0"/>
      <dgm:spPr/>
    </dgm:pt>
    <dgm:pt modelId="{44D91A63-1C97-4931-9F5F-DA77233837FD}" type="pres">
      <dgm:prSet presAssocID="{D9688B62-6E11-43E4-9FF9-6BD7EE2E67F4}" presName="bgRect" presStyleLbl="bgShp" presStyleIdx="3" presStyleCnt="6"/>
      <dgm:spPr/>
    </dgm:pt>
    <dgm:pt modelId="{8DBC87D6-B522-4BA4-BADF-A9F8FE8296F7}" type="pres">
      <dgm:prSet presAssocID="{D9688B62-6E11-43E4-9FF9-6BD7EE2E67F4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ri tabanı"/>
        </a:ext>
      </dgm:extLst>
    </dgm:pt>
    <dgm:pt modelId="{CE769DCD-6900-4CB2-8052-0ECA28BFC604}" type="pres">
      <dgm:prSet presAssocID="{D9688B62-6E11-43E4-9FF9-6BD7EE2E67F4}" presName="spaceRect" presStyleCnt="0"/>
      <dgm:spPr/>
    </dgm:pt>
    <dgm:pt modelId="{9205A488-A6E7-46B2-960D-83918CC09CDC}" type="pres">
      <dgm:prSet presAssocID="{D9688B62-6E11-43E4-9FF9-6BD7EE2E67F4}" presName="parTx" presStyleLbl="revTx" presStyleIdx="3" presStyleCnt="6">
        <dgm:presLayoutVars>
          <dgm:chMax val="0"/>
          <dgm:chPref val="0"/>
        </dgm:presLayoutVars>
      </dgm:prSet>
      <dgm:spPr/>
    </dgm:pt>
    <dgm:pt modelId="{F616CAA7-1F54-4D37-A44F-43EA4C2C9E01}" type="pres">
      <dgm:prSet presAssocID="{0E97FE9A-8E1B-49B5-87F1-819BAB8E766B}" presName="sibTrans" presStyleCnt="0"/>
      <dgm:spPr/>
    </dgm:pt>
    <dgm:pt modelId="{893EF429-7DC5-4C59-8A2C-5E7456F92425}" type="pres">
      <dgm:prSet presAssocID="{7EF073EB-88CC-4D68-86DE-7172A952FCE7}" presName="compNode" presStyleCnt="0"/>
      <dgm:spPr/>
    </dgm:pt>
    <dgm:pt modelId="{4FA3B39B-F284-47D8-BED5-886781B39062}" type="pres">
      <dgm:prSet presAssocID="{7EF073EB-88CC-4D68-86DE-7172A952FCE7}" presName="bgRect" presStyleLbl="bgShp" presStyleIdx="4" presStyleCnt="6"/>
      <dgm:spPr/>
    </dgm:pt>
    <dgm:pt modelId="{452FF869-F654-44F9-A825-36D3E1CC76B9}" type="pres">
      <dgm:prSet presAssocID="{7EF073EB-88CC-4D68-86DE-7172A952FCE7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ucu"/>
        </a:ext>
      </dgm:extLst>
    </dgm:pt>
    <dgm:pt modelId="{3E014538-BB2F-492F-B8E8-943CB3EE3D52}" type="pres">
      <dgm:prSet presAssocID="{7EF073EB-88CC-4D68-86DE-7172A952FCE7}" presName="spaceRect" presStyleCnt="0"/>
      <dgm:spPr/>
    </dgm:pt>
    <dgm:pt modelId="{8D194D0C-C215-4B89-80FE-0A8FAB4EBD27}" type="pres">
      <dgm:prSet presAssocID="{7EF073EB-88CC-4D68-86DE-7172A952FCE7}" presName="parTx" presStyleLbl="revTx" presStyleIdx="4" presStyleCnt="6">
        <dgm:presLayoutVars>
          <dgm:chMax val="0"/>
          <dgm:chPref val="0"/>
        </dgm:presLayoutVars>
      </dgm:prSet>
      <dgm:spPr/>
    </dgm:pt>
    <dgm:pt modelId="{88A10848-48E1-4D51-ACB2-7F6F37017B59}" type="pres">
      <dgm:prSet presAssocID="{7B659D0E-9E6F-45E5-AC2F-B51263AE66B9}" presName="sibTrans" presStyleCnt="0"/>
      <dgm:spPr/>
    </dgm:pt>
    <dgm:pt modelId="{4839929A-92CC-432B-9168-4964DFA3BB70}" type="pres">
      <dgm:prSet presAssocID="{62F0D7B1-D75A-4E14-AEE2-49AE1F982D98}" presName="compNode" presStyleCnt="0"/>
      <dgm:spPr/>
    </dgm:pt>
    <dgm:pt modelId="{3AB453BF-6E49-4EAB-A80A-741DADDD50BE}" type="pres">
      <dgm:prSet presAssocID="{62F0D7B1-D75A-4E14-AEE2-49AE1F982D98}" presName="bgRect" presStyleLbl="bgShp" presStyleIdx="5" presStyleCnt="6"/>
      <dgm:spPr/>
    </dgm:pt>
    <dgm:pt modelId="{899E7A56-126A-4924-8253-F00F9880D236}" type="pres">
      <dgm:prSet presAssocID="{62F0D7B1-D75A-4E14-AEE2-49AE1F982D9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0470CC15-C2D1-4248-8725-93B31DC86282}" type="pres">
      <dgm:prSet presAssocID="{62F0D7B1-D75A-4E14-AEE2-49AE1F982D98}" presName="spaceRect" presStyleCnt="0"/>
      <dgm:spPr/>
    </dgm:pt>
    <dgm:pt modelId="{FBED038D-D080-4A07-B4AD-8DAA27521560}" type="pres">
      <dgm:prSet presAssocID="{62F0D7B1-D75A-4E14-AEE2-49AE1F982D9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10080E06-1CCB-4104-A150-2CBC1AD6C1B3}" type="presOf" srcId="{8747C9B0-2C7A-4B26-8E41-876E4A272015}" destId="{1DF4934E-D7D0-4D45-80A5-EBE779F5A2A0}" srcOrd="0" destOrd="0" presId="urn:microsoft.com/office/officeart/2018/2/layout/IconVerticalSolidList"/>
    <dgm:cxn modelId="{FC35D626-6F02-4798-985C-A648D0F681C9}" srcId="{C83BF6A5-2F07-439E-BA36-BF71AFE170F0}" destId="{8747C9B0-2C7A-4B26-8E41-876E4A272015}" srcOrd="1" destOrd="0" parTransId="{12ADB2FC-F362-44A1-ACD0-077C952D9905}" sibTransId="{7577C27D-7FF0-4C33-AD25-A0F02FB16B57}"/>
    <dgm:cxn modelId="{94AE6827-64A2-4BCB-9B66-08B3C12407D3}" type="presOf" srcId="{62F0D7B1-D75A-4E14-AEE2-49AE1F982D98}" destId="{FBED038D-D080-4A07-B4AD-8DAA27521560}" srcOrd="0" destOrd="0" presId="urn:microsoft.com/office/officeart/2018/2/layout/IconVerticalSolidList"/>
    <dgm:cxn modelId="{E43BFD2D-993D-4513-ACE7-98D74C129AF4}" type="presOf" srcId="{D9688B62-6E11-43E4-9FF9-6BD7EE2E67F4}" destId="{9205A488-A6E7-46B2-960D-83918CC09CDC}" srcOrd="0" destOrd="0" presId="urn:microsoft.com/office/officeart/2018/2/layout/IconVerticalSolidList"/>
    <dgm:cxn modelId="{8F474F3E-3BF1-4B47-99B8-834786572A77}" srcId="{C83BF6A5-2F07-439E-BA36-BF71AFE170F0}" destId="{D9688B62-6E11-43E4-9FF9-6BD7EE2E67F4}" srcOrd="3" destOrd="0" parTransId="{328F4735-DCB7-43EB-9D1F-2A39FCAA5AA1}" sibTransId="{0E97FE9A-8E1B-49B5-87F1-819BAB8E766B}"/>
    <dgm:cxn modelId="{776BDD7B-2AFF-44BD-AD65-754C27161119}" type="presOf" srcId="{F372E439-C557-4937-AF27-15FB8E0A9BC6}" destId="{2C02DA5E-E2F7-4FE3-A380-E4E06E132C8A}" srcOrd="0" destOrd="0" presId="urn:microsoft.com/office/officeart/2018/2/layout/IconVerticalSolidList"/>
    <dgm:cxn modelId="{0300A385-F05A-4F0A-8507-6B7ED8373786}" srcId="{C83BF6A5-2F07-439E-BA36-BF71AFE170F0}" destId="{6908C9F3-869E-44AF-93AE-532C7B37C153}" srcOrd="2" destOrd="0" parTransId="{A2A32CFE-EAB3-41FC-ABCA-CC2DEFCBEF66}" sibTransId="{4085FD4F-29AD-4BD9-8188-98FA8BACEF58}"/>
    <dgm:cxn modelId="{B480BB88-B8EC-40D4-A1E7-EF2A75C73ECD}" type="presOf" srcId="{6908C9F3-869E-44AF-93AE-532C7B37C153}" destId="{E82C239F-F359-45D6-B01C-47EDACB17E52}" srcOrd="0" destOrd="0" presId="urn:microsoft.com/office/officeart/2018/2/layout/IconVerticalSolidList"/>
    <dgm:cxn modelId="{49800E94-B614-475B-A199-3F20A141CCFB}" srcId="{C83BF6A5-2F07-439E-BA36-BF71AFE170F0}" destId="{7EF073EB-88CC-4D68-86DE-7172A952FCE7}" srcOrd="4" destOrd="0" parTransId="{376CCE1E-A1FC-41FD-8648-22ACEF584622}" sibTransId="{7B659D0E-9E6F-45E5-AC2F-B51263AE66B9}"/>
    <dgm:cxn modelId="{03666EB1-243F-45A8-880F-77BD229E7663}" srcId="{C83BF6A5-2F07-439E-BA36-BF71AFE170F0}" destId="{62F0D7B1-D75A-4E14-AEE2-49AE1F982D98}" srcOrd="5" destOrd="0" parTransId="{79714807-7658-4B2A-9739-E634BDB4F3AF}" sibTransId="{2A5DB300-92C0-4625-B564-8B371C4AE23C}"/>
    <dgm:cxn modelId="{172F3EEA-1891-4962-82DD-042A07878B04}" type="presOf" srcId="{C83BF6A5-2F07-439E-BA36-BF71AFE170F0}" destId="{EA8D7F18-25DD-4591-9B27-5B85AC407719}" srcOrd="0" destOrd="0" presId="urn:microsoft.com/office/officeart/2018/2/layout/IconVerticalSolidList"/>
    <dgm:cxn modelId="{752785F7-04E0-4600-A988-BD5525CCC39C}" srcId="{C83BF6A5-2F07-439E-BA36-BF71AFE170F0}" destId="{F372E439-C557-4937-AF27-15FB8E0A9BC6}" srcOrd="0" destOrd="0" parTransId="{92763BB7-4644-4F1F-97E4-05B304DA9839}" sibTransId="{289B4244-15A7-414F-AD6B-9937C7D003D8}"/>
    <dgm:cxn modelId="{F311A6FF-9F6F-4079-A1E8-F80C3D93FFBA}" type="presOf" srcId="{7EF073EB-88CC-4D68-86DE-7172A952FCE7}" destId="{8D194D0C-C215-4B89-80FE-0A8FAB4EBD27}" srcOrd="0" destOrd="0" presId="urn:microsoft.com/office/officeart/2018/2/layout/IconVerticalSolidList"/>
    <dgm:cxn modelId="{FD62023B-346F-4719-805C-D568666A6B4F}" type="presParOf" srcId="{EA8D7F18-25DD-4591-9B27-5B85AC407719}" destId="{4CF6ECD8-5A34-4D5E-9FEB-2DF822A07CC7}" srcOrd="0" destOrd="0" presId="urn:microsoft.com/office/officeart/2018/2/layout/IconVerticalSolidList"/>
    <dgm:cxn modelId="{4106C02F-2902-4E1D-B5F0-AD6B9E04DBCA}" type="presParOf" srcId="{4CF6ECD8-5A34-4D5E-9FEB-2DF822A07CC7}" destId="{BEDA7962-2320-41B5-BC0B-BBE596E3F57D}" srcOrd="0" destOrd="0" presId="urn:microsoft.com/office/officeart/2018/2/layout/IconVerticalSolidList"/>
    <dgm:cxn modelId="{71F1CA2B-897C-48BC-AA83-C35E36766699}" type="presParOf" srcId="{4CF6ECD8-5A34-4D5E-9FEB-2DF822A07CC7}" destId="{A03EAAC5-86EF-45FE-8558-5E0B508552C4}" srcOrd="1" destOrd="0" presId="urn:microsoft.com/office/officeart/2018/2/layout/IconVerticalSolidList"/>
    <dgm:cxn modelId="{0A8EED9B-01EA-4D62-B14D-D8BBC61D0E73}" type="presParOf" srcId="{4CF6ECD8-5A34-4D5E-9FEB-2DF822A07CC7}" destId="{2AE22310-48EF-4635-B0E7-F51574068A8B}" srcOrd="2" destOrd="0" presId="urn:microsoft.com/office/officeart/2018/2/layout/IconVerticalSolidList"/>
    <dgm:cxn modelId="{3B1339AC-3547-4CAD-B533-EF7959518612}" type="presParOf" srcId="{4CF6ECD8-5A34-4D5E-9FEB-2DF822A07CC7}" destId="{2C02DA5E-E2F7-4FE3-A380-E4E06E132C8A}" srcOrd="3" destOrd="0" presId="urn:microsoft.com/office/officeart/2018/2/layout/IconVerticalSolidList"/>
    <dgm:cxn modelId="{80AE4184-2B6E-497B-B59F-BBF9333E8B00}" type="presParOf" srcId="{EA8D7F18-25DD-4591-9B27-5B85AC407719}" destId="{539BC99B-B1A9-4D79-A9FA-439250FAC11B}" srcOrd="1" destOrd="0" presId="urn:microsoft.com/office/officeart/2018/2/layout/IconVerticalSolidList"/>
    <dgm:cxn modelId="{7B70F7CE-9B45-4AC6-8851-C81481ABF4EF}" type="presParOf" srcId="{EA8D7F18-25DD-4591-9B27-5B85AC407719}" destId="{E1F0C3BF-B8E4-4309-AA9E-7ECAE5D32E49}" srcOrd="2" destOrd="0" presId="urn:microsoft.com/office/officeart/2018/2/layout/IconVerticalSolidList"/>
    <dgm:cxn modelId="{5BB40DEB-0AFC-4141-97FA-0DDEF0143728}" type="presParOf" srcId="{E1F0C3BF-B8E4-4309-AA9E-7ECAE5D32E49}" destId="{25B1E2B4-801C-467D-BA14-770973048E19}" srcOrd="0" destOrd="0" presId="urn:microsoft.com/office/officeart/2018/2/layout/IconVerticalSolidList"/>
    <dgm:cxn modelId="{3F0EC9BA-2D72-4585-9D55-B2CB6951A061}" type="presParOf" srcId="{E1F0C3BF-B8E4-4309-AA9E-7ECAE5D32E49}" destId="{159D306F-A5B8-4FA9-B2C5-60B77634FC45}" srcOrd="1" destOrd="0" presId="urn:microsoft.com/office/officeart/2018/2/layout/IconVerticalSolidList"/>
    <dgm:cxn modelId="{4EC5286D-4585-40DA-9ADE-EFE3EFE8D6E2}" type="presParOf" srcId="{E1F0C3BF-B8E4-4309-AA9E-7ECAE5D32E49}" destId="{E73C4A37-A6D4-4209-A799-FB05B73E0D39}" srcOrd="2" destOrd="0" presId="urn:microsoft.com/office/officeart/2018/2/layout/IconVerticalSolidList"/>
    <dgm:cxn modelId="{588A03B9-C89D-4E23-A0F4-8FFDD09D84B6}" type="presParOf" srcId="{E1F0C3BF-B8E4-4309-AA9E-7ECAE5D32E49}" destId="{1DF4934E-D7D0-4D45-80A5-EBE779F5A2A0}" srcOrd="3" destOrd="0" presId="urn:microsoft.com/office/officeart/2018/2/layout/IconVerticalSolidList"/>
    <dgm:cxn modelId="{47D337A1-81DC-4D0F-87CF-8366205945FD}" type="presParOf" srcId="{EA8D7F18-25DD-4591-9B27-5B85AC407719}" destId="{5E1756A0-85B5-4285-9EDE-AB70BCC25038}" srcOrd="3" destOrd="0" presId="urn:microsoft.com/office/officeart/2018/2/layout/IconVerticalSolidList"/>
    <dgm:cxn modelId="{4307409B-CECD-4BCF-A2F6-E909040EFB1B}" type="presParOf" srcId="{EA8D7F18-25DD-4591-9B27-5B85AC407719}" destId="{3503202F-0AD1-4C5B-987E-ECCAB2FC70A3}" srcOrd="4" destOrd="0" presId="urn:microsoft.com/office/officeart/2018/2/layout/IconVerticalSolidList"/>
    <dgm:cxn modelId="{51D1908B-16DA-497D-89E0-063D0147EF0D}" type="presParOf" srcId="{3503202F-0AD1-4C5B-987E-ECCAB2FC70A3}" destId="{1254D1FC-3026-4F28-8EF1-177882191917}" srcOrd="0" destOrd="0" presId="urn:microsoft.com/office/officeart/2018/2/layout/IconVerticalSolidList"/>
    <dgm:cxn modelId="{4A2DBB6D-D5D8-4979-AF32-706ECF7841E1}" type="presParOf" srcId="{3503202F-0AD1-4C5B-987E-ECCAB2FC70A3}" destId="{A302CADC-CF30-439F-857D-B1354C008426}" srcOrd="1" destOrd="0" presId="urn:microsoft.com/office/officeart/2018/2/layout/IconVerticalSolidList"/>
    <dgm:cxn modelId="{2A8ABEF0-567B-4DD7-ADAF-C60026BE884E}" type="presParOf" srcId="{3503202F-0AD1-4C5B-987E-ECCAB2FC70A3}" destId="{4A9E0716-BCCA-412B-BB4D-371A553938EC}" srcOrd="2" destOrd="0" presId="urn:microsoft.com/office/officeart/2018/2/layout/IconVerticalSolidList"/>
    <dgm:cxn modelId="{6D0731F4-30CE-4E5B-BCB7-4AC9FB8EB342}" type="presParOf" srcId="{3503202F-0AD1-4C5B-987E-ECCAB2FC70A3}" destId="{E82C239F-F359-45D6-B01C-47EDACB17E52}" srcOrd="3" destOrd="0" presId="urn:microsoft.com/office/officeart/2018/2/layout/IconVerticalSolidList"/>
    <dgm:cxn modelId="{E0A93622-213B-434D-B693-828667F04386}" type="presParOf" srcId="{EA8D7F18-25DD-4591-9B27-5B85AC407719}" destId="{927038F2-8029-430F-A84B-C01FD2C732E4}" srcOrd="5" destOrd="0" presId="urn:microsoft.com/office/officeart/2018/2/layout/IconVerticalSolidList"/>
    <dgm:cxn modelId="{78557349-59CD-47E1-AA21-7EBA6931E02A}" type="presParOf" srcId="{EA8D7F18-25DD-4591-9B27-5B85AC407719}" destId="{EC68AFA4-10EA-4817-AE04-5311B3A2827E}" srcOrd="6" destOrd="0" presId="urn:microsoft.com/office/officeart/2018/2/layout/IconVerticalSolidList"/>
    <dgm:cxn modelId="{04758699-D6AA-42EB-9AB8-9CA5C17CC951}" type="presParOf" srcId="{EC68AFA4-10EA-4817-AE04-5311B3A2827E}" destId="{44D91A63-1C97-4931-9F5F-DA77233837FD}" srcOrd="0" destOrd="0" presId="urn:microsoft.com/office/officeart/2018/2/layout/IconVerticalSolidList"/>
    <dgm:cxn modelId="{DA99FD72-A41F-4CAF-8149-96F7DEADAC41}" type="presParOf" srcId="{EC68AFA4-10EA-4817-AE04-5311B3A2827E}" destId="{8DBC87D6-B522-4BA4-BADF-A9F8FE8296F7}" srcOrd="1" destOrd="0" presId="urn:microsoft.com/office/officeart/2018/2/layout/IconVerticalSolidList"/>
    <dgm:cxn modelId="{012FBCE1-780C-4E77-9643-4009CC944B49}" type="presParOf" srcId="{EC68AFA4-10EA-4817-AE04-5311B3A2827E}" destId="{CE769DCD-6900-4CB2-8052-0ECA28BFC604}" srcOrd="2" destOrd="0" presId="urn:microsoft.com/office/officeart/2018/2/layout/IconVerticalSolidList"/>
    <dgm:cxn modelId="{F2F4B714-6FB2-4158-B8DE-80181033A4D6}" type="presParOf" srcId="{EC68AFA4-10EA-4817-AE04-5311B3A2827E}" destId="{9205A488-A6E7-46B2-960D-83918CC09CDC}" srcOrd="3" destOrd="0" presId="urn:microsoft.com/office/officeart/2018/2/layout/IconVerticalSolidList"/>
    <dgm:cxn modelId="{9ED70A60-F400-4E0D-85B2-AAF797B1CC1C}" type="presParOf" srcId="{EA8D7F18-25DD-4591-9B27-5B85AC407719}" destId="{F616CAA7-1F54-4D37-A44F-43EA4C2C9E01}" srcOrd="7" destOrd="0" presId="urn:microsoft.com/office/officeart/2018/2/layout/IconVerticalSolidList"/>
    <dgm:cxn modelId="{F2656D89-A209-495F-80D0-7974564778F0}" type="presParOf" srcId="{EA8D7F18-25DD-4591-9B27-5B85AC407719}" destId="{893EF429-7DC5-4C59-8A2C-5E7456F92425}" srcOrd="8" destOrd="0" presId="urn:microsoft.com/office/officeart/2018/2/layout/IconVerticalSolidList"/>
    <dgm:cxn modelId="{5240C1D0-69AD-4F0E-BA85-CAA593A9F88F}" type="presParOf" srcId="{893EF429-7DC5-4C59-8A2C-5E7456F92425}" destId="{4FA3B39B-F284-47D8-BED5-886781B39062}" srcOrd="0" destOrd="0" presId="urn:microsoft.com/office/officeart/2018/2/layout/IconVerticalSolidList"/>
    <dgm:cxn modelId="{29F070A2-1EBD-44DB-B69C-E281660565D9}" type="presParOf" srcId="{893EF429-7DC5-4C59-8A2C-5E7456F92425}" destId="{452FF869-F654-44F9-A825-36D3E1CC76B9}" srcOrd="1" destOrd="0" presId="urn:microsoft.com/office/officeart/2018/2/layout/IconVerticalSolidList"/>
    <dgm:cxn modelId="{BA9A7853-C96C-4A0C-AF2A-79ACE414837C}" type="presParOf" srcId="{893EF429-7DC5-4C59-8A2C-5E7456F92425}" destId="{3E014538-BB2F-492F-B8E8-943CB3EE3D52}" srcOrd="2" destOrd="0" presId="urn:microsoft.com/office/officeart/2018/2/layout/IconVerticalSolidList"/>
    <dgm:cxn modelId="{4E24B8C4-6EF6-4124-859D-688487D85116}" type="presParOf" srcId="{893EF429-7DC5-4C59-8A2C-5E7456F92425}" destId="{8D194D0C-C215-4B89-80FE-0A8FAB4EBD27}" srcOrd="3" destOrd="0" presId="urn:microsoft.com/office/officeart/2018/2/layout/IconVerticalSolidList"/>
    <dgm:cxn modelId="{90C43471-C51A-427E-8779-3DF4DEFFE756}" type="presParOf" srcId="{EA8D7F18-25DD-4591-9B27-5B85AC407719}" destId="{88A10848-48E1-4D51-ACB2-7F6F37017B59}" srcOrd="9" destOrd="0" presId="urn:microsoft.com/office/officeart/2018/2/layout/IconVerticalSolidList"/>
    <dgm:cxn modelId="{60103734-9E2F-4E18-B46F-A09CAB9A244F}" type="presParOf" srcId="{EA8D7F18-25DD-4591-9B27-5B85AC407719}" destId="{4839929A-92CC-432B-9168-4964DFA3BB70}" srcOrd="10" destOrd="0" presId="urn:microsoft.com/office/officeart/2018/2/layout/IconVerticalSolidList"/>
    <dgm:cxn modelId="{218F6629-B66D-42A2-8E94-4D98D74A710B}" type="presParOf" srcId="{4839929A-92CC-432B-9168-4964DFA3BB70}" destId="{3AB453BF-6E49-4EAB-A80A-741DADDD50BE}" srcOrd="0" destOrd="0" presId="urn:microsoft.com/office/officeart/2018/2/layout/IconVerticalSolidList"/>
    <dgm:cxn modelId="{DF6E5695-A234-484D-A42F-82D1364C4718}" type="presParOf" srcId="{4839929A-92CC-432B-9168-4964DFA3BB70}" destId="{899E7A56-126A-4924-8253-F00F9880D236}" srcOrd="1" destOrd="0" presId="urn:microsoft.com/office/officeart/2018/2/layout/IconVerticalSolidList"/>
    <dgm:cxn modelId="{9F36DD2E-5652-4393-8EAB-61B7E1A05CF8}" type="presParOf" srcId="{4839929A-92CC-432B-9168-4964DFA3BB70}" destId="{0470CC15-C2D1-4248-8725-93B31DC86282}" srcOrd="2" destOrd="0" presId="urn:microsoft.com/office/officeart/2018/2/layout/IconVerticalSolidList"/>
    <dgm:cxn modelId="{417E4572-5DA5-4004-AA38-FB896FBE979A}" type="presParOf" srcId="{4839929A-92CC-432B-9168-4964DFA3BB70}" destId="{FBED038D-D080-4A07-B4AD-8DAA2752156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DFC901-E43B-474A-A46A-95CF41FE521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4479B9CE-C205-4D18-A33D-F1B0A98176A8}">
      <dgm:prSet/>
      <dgm:spPr/>
      <dgm:t>
        <a:bodyPr/>
        <a:lstStyle/>
        <a:p>
          <a:r>
            <a:rPr lang="en-US"/>
            <a:t>Framework: 2002, Kapalı, Windows Only, Orta performans</a:t>
          </a:r>
        </a:p>
      </dgm:t>
    </dgm:pt>
    <dgm:pt modelId="{2AC82D67-1918-40C4-BDEC-4CB65AA30B30}" type="parTrans" cxnId="{1FA3D3F7-30CB-4C50-8915-4716B2F22ABD}">
      <dgm:prSet/>
      <dgm:spPr/>
      <dgm:t>
        <a:bodyPr/>
        <a:lstStyle/>
        <a:p>
          <a:endParaRPr lang="en-US"/>
        </a:p>
      </dgm:t>
    </dgm:pt>
    <dgm:pt modelId="{8E1C70FD-FF43-4993-B966-50785BD9D349}" type="sibTrans" cxnId="{1FA3D3F7-30CB-4C50-8915-4716B2F22ABD}">
      <dgm:prSet/>
      <dgm:spPr/>
      <dgm:t>
        <a:bodyPr/>
        <a:lstStyle/>
        <a:p>
          <a:endParaRPr lang="en-US"/>
        </a:p>
      </dgm:t>
    </dgm:pt>
    <dgm:pt modelId="{95FF932D-2C0B-4341-8A15-08C8AAF566D8}">
      <dgm:prSet/>
      <dgm:spPr/>
      <dgm:t>
        <a:bodyPr/>
        <a:lstStyle/>
        <a:p>
          <a:r>
            <a:rPr lang="en-US"/>
            <a:t>Core: 2016, Açık kaynak, Cross-platform, Yüksek performans</a:t>
          </a:r>
        </a:p>
      </dgm:t>
    </dgm:pt>
    <dgm:pt modelId="{37BCF7CB-48D7-4E5F-BF77-9FA966CA3792}" type="parTrans" cxnId="{2D3FFB91-9C81-440E-8CB3-FECF9610CF2A}">
      <dgm:prSet/>
      <dgm:spPr/>
      <dgm:t>
        <a:bodyPr/>
        <a:lstStyle/>
        <a:p>
          <a:endParaRPr lang="en-US"/>
        </a:p>
      </dgm:t>
    </dgm:pt>
    <dgm:pt modelId="{CC48EDFA-2EA6-4B2D-9DCA-E4F098D32ED0}" type="sibTrans" cxnId="{2D3FFB91-9C81-440E-8CB3-FECF9610CF2A}">
      <dgm:prSet/>
      <dgm:spPr/>
      <dgm:t>
        <a:bodyPr/>
        <a:lstStyle/>
        <a:p>
          <a:endParaRPr lang="en-US"/>
        </a:p>
      </dgm:t>
    </dgm:pt>
    <dgm:pt modelId="{B3365232-3C25-4FD3-8393-F19F0D9E01FE}">
      <dgm:prSet/>
      <dgm:spPr/>
      <dgm:t>
        <a:bodyPr/>
        <a:lstStyle/>
        <a:p>
          <a:r>
            <a:rPr lang="en-US"/>
            <a:t>Framework: WinForms, WPF, ASP.NET</a:t>
          </a:r>
        </a:p>
      </dgm:t>
    </dgm:pt>
    <dgm:pt modelId="{5063B9C3-22C8-4676-831D-67885FEDD7B9}" type="parTrans" cxnId="{68109C16-06A6-4463-9093-91F381A25F9F}">
      <dgm:prSet/>
      <dgm:spPr/>
      <dgm:t>
        <a:bodyPr/>
        <a:lstStyle/>
        <a:p>
          <a:endParaRPr lang="en-US"/>
        </a:p>
      </dgm:t>
    </dgm:pt>
    <dgm:pt modelId="{C084D08D-C2EA-4F02-964E-6E60183A0FAC}" type="sibTrans" cxnId="{68109C16-06A6-4463-9093-91F381A25F9F}">
      <dgm:prSet/>
      <dgm:spPr/>
      <dgm:t>
        <a:bodyPr/>
        <a:lstStyle/>
        <a:p>
          <a:endParaRPr lang="en-US"/>
        </a:p>
      </dgm:t>
    </dgm:pt>
    <dgm:pt modelId="{24D85BBD-3B9E-47CC-944A-783AE730B127}">
      <dgm:prSet/>
      <dgm:spPr/>
      <dgm:t>
        <a:bodyPr/>
        <a:lstStyle/>
        <a:p>
          <a:r>
            <a:rPr lang="en-US"/>
            <a:t>Core: Konsol, ASP.NET Core, Blazor</a:t>
          </a:r>
        </a:p>
      </dgm:t>
    </dgm:pt>
    <dgm:pt modelId="{2F2EBFBA-633E-433C-892A-6F844E678E84}" type="parTrans" cxnId="{1B791FCA-E7D0-4F1D-9573-BBECBA28C9DB}">
      <dgm:prSet/>
      <dgm:spPr/>
      <dgm:t>
        <a:bodyPr/>
        <a:lstStyle/>
        <a:p>
          <a:endParaRPr lang="en-US"/>
        </a:p>
      </dgm:t>
    </dgm:pt>
    <dgm:pt modelId="{60C10537-C652-4F3F-8172-972D0B59B195}" type="sibTrans" cxnId="{1B791FCA-E7D0-4F1D-9573-BBECBA28C9DB}">
      <dgm:prSet/>
      <dgm:spPr/>
      <dgm:t>
        <a:bodyPr/>
        <a:lstStyle/>
        <a:p>
          <a:endParaRPr lang="en-US"/>
        </a:p>
      </dgm:t>
    </dgm:pt>
    <dgm:pt modelId="{F8D8D05D-C5C8-40CA-A147-01A93F0C8B37}" type="pres">
      <dgm:prSet presAssocID="{D1DFC901-E43B-474A-A46A-95CF41FE521F}" presName="root" presStyleCnt="0">
        <dgm:presLayoutVars>
          <dgm:dir/>
          <dgm:resizeHandles val="exact"/>
        </dgm:presLayoutVars>
      </dgm:prSet>
      <dgm:spPr/>
    </dgm:pt>
    <dgm:pt modelId="{CCD57A46-2700-4931-A849-5403230DC024}" type="pres">
      <dgm:prSet presAssocID="{D1DFC901-E43B-474A-A46A-95CF41FE521F}" presName="container" presStyleCnt="0">
        <dgm:presLayoutVars>
          <dgm:dir/>
          <dgm:resizeHandles val="exact"/>
        </dgm:presLayoutVars>
      </dgm:prSet>
      <dgm:spPr/>
    </dgm:pt>
    <dgm:pt modelId="{20BF6806-0071-4067-8B36-6127D964FB37}" type="pres">
      <dgm:prSet presAssocID="{4479B9CE-C205-4D18-A33D-F1B0A98176A8}" presName="compNode" presStyleCnt="0"/>
      <dgm:spPr/>
    </dgm:pt>
    <dgm:pt modelId="{A9F0C4B1-E289-4A97-AFF2-29E8CF61FD4B}" type="pres">
      <dgm:prSet presAssocID="{4479B9CE-C205-4D18-A33D-F1B0A98176A8}" presName="iconBgRect" presStyleLbl="bgShp" presStyleIdx="0" presStyleCnt="4"/>
      <dgm:spPr/>
    </dgm:pt>
    <dgm:pt modelId="{431FBD17-5248-4BF2-9787-D1833526C697}" type="pres">
      <dgm:prSet presAssocID="{4479B9CE-C205-4D18-A33D-F1B0A98176A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İşlemci"/>
        </a:ext>
      </dgm:extLst>
    </dgm:pt>
    <dgm:pt modelId="{33A885EB-A584-4E28-BB6E-5520A3502CB6}" type="pres">
      <dgm:prSet presAssocID="{4479B9CE-C205-4D18-A33D-F1B0A98176A8}" presName="spaceRect" presStyleCnt="0"/>
      <dgm:spPr/>
    </dgm:pt>
    <dgm:pt modelId="{978495B8-DD83-462D-B1D3-2B2AE76B016F}" type="pres">
      <dgm:prSet presAssocID="{4479B9CE-C205-4D18-A33D-F1B0A98176A8}" presName="textRect" presStyleLbl="revTx" presStyleIdx="0" presStyleCnt="4">
        <dgm:presLayoutVars>
          <dgm:chMax val="1"/>
          <dgm:chPref val="1"/>
        </dgm:presLayoutVars>
      </dgm:prSet>
      <dgm:spPr/>
    </dgm:pt>
    <dgm:pt modelId="{89FEBDE3-247A-4AA0-AC14-36AE17A38374}" type="pres">
      <dgm:prSet presAssocID="{8E1C70FD-FF43-4993-B966-50785BD9D349}" presName="sibTrans" presStyleLbl="sibTrans2D1" presStyleIdx="0" presStyleCnt="0"/>
      <dgm:spPr/>
    </dgm:pt>
    <dgm:pt modelId="{20C0A32A-484B-49BB-BDD1-F3D462576C1D}" type="pres">
      <dgm:prSet presAssocID="{95FF932D-2C0B-4341-8A15-08C8AAF566D8}" presName="compNode" presStyleCnt="0"/>
      <dgm:spPr/>
    </dgm:pt>
    <dgm:pt modelId="{877A8E1D-682B-43AB-AAAF-3C935E5EAB64}" type="pres">
      <dgm:prSet presAssocID="{95FF932D-2C0B-4341-8A15-08C8AAF566D8}" presName="iconBgRect" presStyleLbl="bgShp" presStyleIdx="1" presStyleCnt="4"/>
      <dgm:spPr/>
    </dgm:pt>
    <dgm:pt modelId="{ED3A1F07-9BCC-4F0F-8B3D-C07D152C17DE}" type="pres">
      <dgm:prSet presAssocID="{95FF932D-2C0B-4341-8A15-08C8AAF566D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aynakçı"/>
        </a:ext>
      </dgm:extLst>
    </dgm:pt>
    <dgm:pt modelId="{CC3C3E57-712F-4580-B2E0-9453F9E9A63F}" type="pres">
      <dgm:prSet presAssocID="{95FF932D-2C0B-4341-8A15-08C8AAF566D8}" presName="spaceRect" presStyleCnt="0"/>
      <dgm:spPr/>
    </dgm:pt>
    <dgm:pt modelId="{97691D3A-6BDF-4B55-AE9D-662C3839E4F8}" type="pres">
      <dgm:prSet presAssocID="{95FF932D-2C0B-4341-8A15-08C8AAF566D8}" presName="textRect" presStyleLbl="revTx" presStyleIdx="1" presStyleCnt="4">
        <dgm:presLayoutVars>
          <dgm:chMax val="1"/>
          <dgm:chPref val="1"/>
        </dgm:presLayoutVars>
      </dgm:prSet>
      <dgm:spPr/>
    </dgm:pt>
    <dgm:pt modelId="{B08ABD52-8534-4231-A09A-7ABE9BE3DFFD}" type="pres">
      <dgm:prSet presAssocID="{CC48EDFA-2EA6-4B2D-9DCA-E4F098D32ED0}" presName="sibTrans" presStyleLbl="sibTrans2D1" presStyleIdx="0" presStyleCnt="0"/>
      <dgm:spPr/>
    </dgm:pt>
    <dgm:pt modelId="{17EC0EAD-9DD3-4695-808D-CA22A9238190}" type="pres">
      <dgm:prSet presAssocID="{B3365232-3C25-4FD3-8393-F19F0D9E01FE}" presName="compNode" presStyleCnt="0"/>
      <dgm:spPr/>
    </dgm:pt>
    <dgm:pt modelId="{112173A2-0726-40FE-A736-3505D0053A9D}" type="pres">
      <dgm:prSet presAssocID="{B3365232-3C25-4FD3-8393-F19F0D9E01FE}" presName="iconBgRect" presStyleLbl="bgShp" presStyleIdx="2" presStyleCnt="4"/>
      <dgm:spPr/>
    </dgm:pt>
    <dgm:pt modelId="{95A86CA5-A22A-428E-8FBE-733838CB7694}" type="pres">
      <dgm:prSet presAssocID="{B3365232-3C25-4FD3-8393-F19F0D9E01F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şliler"/>
        </a:ext>
      </dgm:extLst>
    </dgm:pt>
    <dgm:pt modelId="{A931874E-B3D7-465B-BB96-886E820DD16A}" type="pres">
      <dgm:prSet presAssocID="{B3365232-3C25-4FD3-8393-F19F0D9E01FE}" presName="spaceRect" presStyleCnt="0"/>
      <dgm:spPr/>
    </dgm:pt>
    <dgm:pt modelId="{11DC7401-D5EE-4782-B256-97ABAA87656D}" type="pres">
      <dgm:prSet presAssocID="{B3365232-3C25-4FD3-8393-F19F0D9E01FE}" presName="textRect" presStyleLbl="revTx" presStyleIdx="2" presStyleCnt="4">
        <dgm:presLayoutVars>
          <dgm:chMax val="1"/>
          <dgm:chPref val="1"/>
        </dgm:presLayoutVars>
      </dgm:prSet>
      <dgm:spPr/>
    </dgm:pt>
    <dgm:pt modelId="{B01B75F3-A817-4ECC-AE7B-83374E6AB94C}" type="pres">
      <dgm:prSet presAssocID="{C084D08D-C2EA-4F02-964E-6E60183A0FAC}" presName="sibTrans" presStyleLbl="sibTrans2D1" presStyleIdx="0" presStyleCnt="0"/>
      <dgm:spPr/>
    </dgm:pt>
    <dgm:pt modelId="{556F3C4D-C1FC-4A47-BC37-1C979481337B}" type="pres">
      <dgm:prSet presAssocID="{24D85BBD-3B9E-47CC-944A-783AE730B127}" presName="compNode" presStyleCnt="0"/>
      <dgm:spPr/>
    </dgm:pt>
    <dgm:pt modelId="{0FF334D2-EF8A-45F1-B0C1-0613EAA5ACCD}" type="pres">
      <dgm:prSet presAssocID="{24D85BBD-3B9E-47CC-944A-783AE730B127}" presName="iconBgRect" presStyleLbl="bgShp" presStyleIdx="3" presStyleCnt="4"/>
      <dgm:spPr/>
    </dgm:pt>
    <dgm:pt modelId="{2D6CF7DA-BB09-4016-A5C9-0C44EA40E307}" type="pres">
      <dgm:prSet presAssocID="{24D85BBD-3B9E-47CC-944A-783AE730B12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lgisayar"/>
        </a:ext>
      </dgm:extLst>
    </dgm:pt>
    <dgm:pt modelId="{204ACFD7-9DA1-4162-A6F7-46D14883DA05}" type="pres">
      <dgm:prSet presAssocID="{24D85BBD-3B9E-47CC-944A-783AE730B127}" presName="spaceRect" presStyleCnt="0"/>
      <dgm:spPr/>
    </dgm:pt>
    <dgm:pt modelId="{7DEDDB0E-3429-4523-9FBD-BB803D442CB7}" type="pres">
      <dgm:prSet presAssocID="{24D85BBD-3B9E-47CC-944A-783AE730B12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8109C16-06A6-4463-9093-91F381A25F9F}" srcId="{D1DFC901-E43B-474A-A46A-95CF41FE521F}" destId="{B3365232-3C25-4FD3-8393-F19F0D9E01FE}" srcOrd="2" destOrd="0" parTransId="{5063B9C3-22C8-4676-831D-67885FEDD7B9}" sibTransId="{C084D08D-C2EA-4F02-964E-6E60183A0FAC}"/>
    <dgm:cxn modelId="{E6C8763F-4BB1-4076-B725-9B9175F74024}" type="presOf" srcId="{95FF932D-2C0B-4341-8A15-08C8AAF566D8}" destId="{97691D3A-6BDF-4B55-AE9D-662C3839E4F8}" srcOrd="0" destOrd="0" presId="urn:microsoft.com/office/officeart/2018/2/layout/IconCircleList"/>
    <dgm:cxn modelId="{A99E3D61-D63C-4CD6-A866-3FC3EA7CE10E}" type="presOf" srcId="{CC48EDFA-2EA6-4B2D-9DCA-E4F098D32ED0}" destId="{B08ABD52-8534-4231-A09A-7ABE9BE3DFFD}" srcOrd="0" destOrd="0" presId="urn:microsoft.com/office/officeart/2018/2/layout/IconCircleList"/>
    <dgm:cxn modelId="{7EF54D91-814A-4B75-B550-72A519CBB682}" type="presOf" srcId="{4479B9CE-C205-4D18-A33D-F1B0A98176A8}" destId="{978495B8-DD83-462D-B1D3-2B2AE76B016F}" srcOrd="0" destOrd="0" presId="urn:microsoft.com/office/officeart/2018/2/layout/IconCircleList"/>
    <dgm:cxn modelId="{2D3FFB91-9C81-440E-8CB3-FECF9610CF2A}" srcId="{D1DFC901-E43B-474A-A46A-95CF41FE521F}" destId="{95FF932D-2C0B-4341-8A15-08C8AAF566D8}" srcOrd="1" destOrd="0" parTransId="{37BCF7CB-48D7-4E5F-BF77-9FA966CA3792}" sibTransId="{CC48EDFA-2EA6-4B2D-9DCA-E4F098D32ED0}"/>
    <dgm:cxn modelId="{C178B7A4-DA63-483C-92B5-87B93D88C6A7}" type="presOf" srcId="{B3365232-3C25-4FD3-8393-F19F0D9E01FE}" destId="{11DC7401-D5EE-4782-B256-97ABAA87656D}" srcOrd="0" destOrd="0" presId="urn:microsoft.com/office/officeart/2018/2/layout/IconCircleList"/>
    <dgm:cxn modelId="{0E1B61BD-5082-45E1-91F8-FF6F5DD4A055}" type="presOf" srcId="{24D85BBD-3B9E-47CC-944A-783AE730B127}" destId="{7DEDDB0E-3429-4523-9FBD-BB803D442CB7}" srcOrd="0" destOrd="0" presId="urn:microsoft.com/office/officeart/2018/2/layout/IconCircleList"/>
    <dgm:cxn modelId="{1B791FCA-E7D0-4F1D-9573-BBECBA28C9DB}" srcId="{D1DFC901-E43B-474A-A46A-95CF41FE521F}" destId="{24D85BBD-3B9E-47CC-944A-783AE730B127}" srcOrd="3" destOrd="0" parTransId="{2F2EBFBA-633E-433C-892A-6F844E678E84}" sibTransId="{60C10537-C652-4F3F-8172-972D0B59B195}"/>
    <dgm:cxn modelId="{002959CC-C6EC-4BBC-A67B-8C3A75F3DF75}" type="presOf" srcId="{8E1C70FD-FF43-4993-B966-50785BD9D349}" destId="{89FEBDE3-247A-4AA0-AC14-36AE17A38374}" srcOrd="0" destOrd="0" presId="urn:microsoft.com/office/officeart/2018/2/layout/IconCircleList"/>
    <dgm:cxn modelId="{C58BFFCE-11A3-4E92-9A38-079C418DD469}" type="presOf" srcId="{D1DFC901-E43B-474A-A46A-95CF41FE521F}" destId="{F8D8D05D-C5C8-40CA-A147-01A93F0C8B37}" srcOrd="0" destOrd="0" presId="urn:microsoft.com/office/officeart/2018/2/layout/IconCircleList"/>
    <dgm:cxn modelId="{DB277FF7-0D9D-458B-9FA0-AAAF9FFE4D94}" type="presOf" srcId="{C084D08D-C2EA-4F02-964E-6E60183A0FAC}" destId="{B01B75F3-A817-4ECC-AE7B-83374E6AB94C}" srcOrd="0" destOrd="0" presId="urn:microsoft.com/office/officeart/2018/2/layout/IconCircleList"/>
    <dgm:cxn modelId="{1FA3D3F7-30CB-4C50-8915-4716B2F22ABD}" srcId="{D1DFC901-E43B-474A-A46A-95CF41FE521F}" destId="{4479B9CE-C205-4D18-A33D-F1B0A98176A8}" srcOrd="0" destOrd="0" parTransId="{2AC82D67-1918-40C4-BDEC-4CB65AA30B30}" sibTransId="{8E1C70FD-FF43-4993-B966-50785BD9D349}"/>
    <dgm:cxn modelId="{2F70FE3A-F250-4744-9276-5A394DCE8675}" type="presParOf" srcId="{F8D8D05D-C5C8-40CA-A147-01A93F0C8B37}" destId="{CCD57A46-2700-4931-A849-5403230DC024}" srcOrd="0" destOrd="0" presId="urn:microsoft.com/office/officeart/2018/2/layout/IconCircleList"/>
    <dgm:cxn modelId="{3F2EB4E7-42D0-42F8-B11D-3DABEA421256}" type="presParOf" srcId="{CCD57A46-2700-4931-A849-5403230DC024}" destId="{20BF6806-0071-4067-8B36-6127D964FB37}" srcOrd="0" destOrd="0" presId="urn:microsoft.com/office/officeart/2018/2/layout/IconCircleList"/>
    <dgm:cxn modelId="{4D66274F-1987-4BE6-9890-4074E400DA7F}" type="presParOf" srcId="{20BF6806-0071-4067-8B36-6127D964FB37}" destId="{A9F0C4B1-E289-4A97-AFF2-29E8CF61FD4B}" srcOrd="0" destOrd="0" presId="urn:microsoft.com/office/officeart/2018/2/layout/IconCircleList"/>
    <dgm:cxn modelId="{5162628E-3741-444A-ABB8-0CFA10D0B7C5}" type="presParOf" srcId="{20BF6806-0071-4067-8B36-6127D964FB37}" destId="{431FBD17-5248-4BF2-9787-D1833526C697}" srcOrd="1" destOrd="0" presId="urn:microsoft.com/office/officeart/2018/2/layout/IconCircleList"/>
    <dgm:cxn modelId="{2503C7CB-A2C3-46C7-B7FB-007D9C3BBCBF}" type="presParOf" srcId="{20BF6806-0071-4067-8B36-6127D964FB37}" destId="{33A885EB-A584-4E28-BB6E-5520A3502CB6}" srcOrd="2" destOrd="0" presId="urn:microsoft.com/office/officeart/2018/2/layout/IconCircleList"/>
    <dgm:cxn modelId="{D607428B-622D-4158-B5AD-240FD1A95127}" type="presParOf" srcId="{20BF6806-0071-4067-8B36-6127D964FB37}" destId="{978495B8-DD83-462D-B1D3-2B2AE76B016F}" srcOrd="3" destOrd="0" presId="urn:microsoft.com/office/officeart/2018/2/layout/IconCircleList"/>
    <dgm:cxn modelId="{25643C9B-1E9A-48AE-B9B0-CAD9F529A774}" type="presParOf" srcId="{CCD57A46-2700-4931-A849-5403230DC024}" destId="{89FEBDE3-247A-4AA0-AC14-36AE17A38374}" srcOrd="1" destOrd="0" presId="urn:microsoft.com/office/officeart/2018/2/layout/IconCircleList"/>
    <dgm:cxn modelId="{443BCD85-9D07-427C-91B4-18575A477B55}" type="presParOf" srcId="{CCD57A46-2700-4931-A849-5403230DC024}" destId="{20C0A32A-484B-49BB-BDD1-F3D462576C1D}" srcOrd="2" destOrd="0" presId="urn:microsoft.com/office/officeart/2018/2/layout/IconCircleList"/>
    <dgm:cxn modelId="{FEA987E9-DCA9-46DD-A51C-1BA21B2A4519}" type="presParOf" srcId="{20C0A32A-484B-49BB-BDD1-F3D462576C1D}" destId="{877A8E1D-682B-43AB-AAAF-3C935E5EAB64}" srcOrd="0" destOrd="0" presId="urn:microsoft.com/office/officeart/2018/2/layout/IconCircleList"/>
    <dgm:cxn modelId="{0CA0B40D-17C0-4D77-AC05-997E9F83993A}" type="presParOf" srcId="{20C0A32A-484B-49BB-BDD1-F3D462576C1D}" destId="{ED3A1F07-9BCC-4F0F-8B3D-C07D152C17DE}" srcOrd="1" destOrd="0" presId="urn:microsoft.com/office/officeart/2018/2/layout/IconCircleList"/>
    <dgm:cxn modelId="{87D73F3C-03E7-4D87-A2DA-FFE6F05C427F}" type="presParOf" srcId="{20C0A32A-484B-49BB-BDD1-F3D462576C1D}" destId="{CC3C3E57-712F-4580-B2E0-9453F9E9A63F}" srcOrd="2" destOrd="0" presId="urn:microsoft.com/office/officeart/2018/2/layout/IconCircleList"/>
    <dgm:cxn modelId="{3C0E3472-079B-4343-8014-7E8434C401EA}" type="presParOf" srcId="{20C0A32A-484B-49BB-BDD1-F3D462576C1D}" destId="{97691D3A-6BDF-4B55-AE9D-662C3839E4F8}" srcOrd="3" destOrd="0" presId="urn:microsoft.com/office/officeart/2018/2/layout/IconCircleList"/>
    <dgm:cxn modelId="{3BDE4B35-7980-46FE-80AB-68FD1799B8E8}" type="presParOf" srcId="{CCD57A46-2700-4931-A849-5403230DC024}" destId="{B08ABD52-8534-4231-A09A-7ABE9BE3DFFD}" srcOrd="3" destOrd="0" presId="urn:microsoft.com/office/officeart/2018/2/layout/IconCircleList"/>
    <dgm:cxn modelId="{130B7129-AB7B-41D5-826C-663A1B4C7FF4}" type="presParOf" srcId="{CCD57A46-2700-4931-A849-5403230DC024}" destId="{17EC0EAD-9DD3-4695-808D-CA22A9238190}" srcOrd="4" destOrd="0" presId="urn:microsoft.com/office/officeart/2018/2/layout/IconCircleList"/>
    <dgm:cxn modelId="{C9E49096-9BC5-44E5-9361-E4D7D8A35F49}" type="presParOf" srcId="{17EC0EAD-9DD3-4695-808D-CA22A9238190}" destId="{112173A2-0726-40FE-A736-3505D0053A9D}" srcOrd="0" destOrd="0" presId="urn:microsoft.com/office/officeart/2018/2/layout/IconCircleList"/>
    <dgm:cxn modelId="{F7AD7981-ADD1-4FDC-AF63-F4D52CD644EF}" type="presParOf" srcId="{17EC0EAD-9DD3-4695-808D-CA22A9238190}" destId="{95A86CA5-A22A-428E-8FBE-733838CB7694}" srcOrd="1" destOrd="0" presId="urn:microsoft.com/office/officeart/2018/2/layout/IconCircleList"/>
    <dgm:cxn modelId="{22B99F90-55E3-4DA4-8075-D9D4FEF83A33}" type="presParOf" srcId="{17EC0EAD-9DD3-4695-808D-CA22A9238190}" destId="{A931874E-B3D7-465B-BB96-886E820DD16A}" srcOrd="2" destOrd="0" presId="urn:microsoft.com/office/officeart/2018/2/layout/IconCircleList"/>
    <dgm:cxn modelId="{385A4E15-58E5-4E97-AF4C-10357F058DA1}" type="presParOf" srcId="{17EC0EAD-9DD3-4695-808D-CA22A9238190}" destId="{11DC7401-D5EE-4782-B256-97ABAA87656D}" srcOrd="3" destOrd="0" presId="urn:microsoft.com/office/officeart/2018/2/layout/IconCircleList"/>
    <dgm:cxn modelId="{662F9D5C-480F-483F-AB0D-2CEA23C34DEF}" type="presParOf" srcId="{CCD57A46-2700-4931-A849-5403230DC024}" destId="{B01B75F3-A817-4ECC-AE7B-83374E6AB94C}" srcOrd="5" destOrd="0" presId="urn:microsoft.com/office/officeart/2018/2/layout/IconCircleList"/>
    <dgm:cxn modelId="{655FCE20-165C-42B1-B793-2C67D3A4EEAB}" type="presParOf" srcId="{CCD57A46-2700-4931-A849-5403230DC024}" destId="{556F3C4D-C1FC-4A47-BC37-1C979481337B}" srcOrd="6" destOrd="0" presId="urn:microsoft.com/office/officeart/2018/2/layout/IconCircleList"/>
    <dgm:cxn modelId="{46F5B6A4-E548-4DED-9ADE-D093A8D5C6F3}" type="presParOf" srcId="{556F3C4D-C1FC-4A47-BC37-1C979481337B}" destId="{0FF334D2-EF8A-45F1-B0C1-0613EAA5ACCD}" srcOrd="0" destOrd="0" presId="urn:microsoft.com/office/officeart/2018/2/layout/IconCircleList"/>
    <dgm:cxn modelId="{9A2C992C-B011-45E9-A216-9B0AFFCDAFED}" type="presParOf" srcId="{556F3C4D-C1FC-4A47-BC37-1C979481337B}" destId="{2D6CF7DA-BB09-4016-A5C9-0C44EA40E307}" srcOrd="1" destOrd="0" presId="urn:microsoft.com/office/officeart/2018/2/layout/IconCircleList"/>
    <dgm:cxn modelId="{0816F11D-4A9A-4136-8A6F-E6D7E0605D3E}" type="presParOf" srcId="{556F3C4D-C1FC-4A47-BC37-1C979481337B}" destId="{204ACFD7-9DA1-4162-A6F7-46D14883DA05}" srcOrd="2" destOrd="0" presId="urn:microsoft.com/office/officeart/2018/2/layout/IconCircleList"/>
    <dgm:cxn modelId="{553E7333-64E8-4304-B033-068DBD8F45D7}" type="presParOf" srcId="{556F3C4D-C1FC-4A47-BC37-1C979481337B}" destId="{7DEDDB0E-3429-4523-9FBD-BB803D442CB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D4DFAB-A5C0-47D9-8D0C-FAE122465CD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EC2B535-93E0-4C33-94BE-A5160A74FA36}">
      <dgm:prSet/>
      <dgm:spPr/>
      <dgm:t>
        <a:bodyPr/>
        <a:lstStyle/>
        <a:p>
          <a:r>
            <a:rPr lang="en-US"/>
            <a:t>- .NET 5 ile birleşim</a:t>
          </a:r>
        </a:p>
      </dgm:t>
    </dgm:pt>
    <dgm:pt modelId="{55202509-2BA3-4D3A-A592-B2967E201378}" type="parTrans" cxnId="{B2F8BA1D-774B-46F8-889E-6E284D167AD9}">
      <dgm:prSet/>
      <dgm:spPr/>
      <dgm:t>
        <a:bodyPr/>
        <a:lstStyle/>
        <a:p>
          <a:endParaRPr lang="en-US"/>
        </a:p>
      </dgm:t>
    </dgm:pt>
    <dgm:pt modelId="{1B19B513-A0EE-4C34-842C-E16ACA530891}" type="sibTrans" cxnId="{B2F8BA1D-774B-46F8-889E-6E284D167AD9}">
      <dgm:prSet/>
      <dgm:spPr/>
      <dgm:t>
        <a:bodyPr/>
        <a:lstStyle/>
        <a:p>
          <a:endParaRPr lang="en-US"/>
        </a:p>
      </dgm:t>
    </dgm:pt>
    <dgm:pt modelId="{92440149-C4AA-490C-959D-84713CD32C74}">
      <dgm:prSet/>
      <dgm:spPr/>
      <dgm:t>
        <a:bodyPr/>
        <a:lstStyle/>
        <a:p>
          <a:r>
            <a:rPr lang="en-US"/>
            <a:t>- .NET Core + Framework = Tek çatı: .NET</a:t>
          </a:r>
        </a:p>
      </dgm:t>
    </dgm:pt>
    <dgm:pt modelId="{3D105241-92A6-4DC9-AE06-2FC18B9CB693}" type="parTrans" cxnId="{3C108D8B-0992-4140-B6B0-EF33672B293E}">
      <dgm:prSet/>
      <dgm:spPr/>
      <dgm:t>
        <a:bodyPr/>
        <a:lstStyle/>
        <a:p>
          <a:endParaRPr lang="en-US"/>
        </a:p>
      </dgm:t>
    </dgm:pt>
    <dgm:pt modelId="{233AADA9-53C4-45DA-8105-DE2D45730D8F}" type="sibTrans" cxnId="{3C108D8B-0992-4140-B6B0-EF33672B293E}">
      <dgm:prSet/>
      <dgm:spPr/>
      <dgm:t>
        <a:bodyPr/>
        <a:lstStyle/>
        <a:p>
          <a:endParaRPr lang="en-US"/>
        </a:p>
      </dgm:t>
    </dgm:pt>
    <dgm:pt modelId="{EEAD961D-0414-4280-A5E6-81A16F2F36C9}">
      <dgm:prSet/>
      <dgm:spPr/>
      <dgm:t>
        <a:bodyPr/>
        <a:lstStyle/>
        <a:p>
          <a:r>
            <a:rPr lang="en-US"/>
            <a:t>- .NET 6/7/8 LTS sürümleri</a:t>
          </a:r>
        </a:p>
      </dgm:t>
    </dgm:pt>
    <dgm:pt modelId="{9BF8E081-5B7B-440C-B67B-740DF6972DC6}" type="parTrans" cxnId="{EBAACCA1-3278-4CBF-A843-9DF71DE68DF9}">
      <dgm:prSet/>
      <dgm:spPr/>
      <dgm:t>
        <a:bodyPr/>
        <a:lstStyle/>
        <a:p>
          <a:endParaRPr lang="en-US"/>
        </a:p>
      </dgm:t>
    </dgm:pt>
    <dgm:pt modelId="{94F71403-70B1-4EEA-B67F-F59C713AFDA5}" type="sibTrans" cxnId="{EBAACCA1-3278-4CBF-A843-9DF71DE68DF9}">
      <dgm:prSet/>
      <dgm:spPr/>
      <dgm:t>
        <a:bodyPr/>
        <a:lstStyle/>
        <a:p>
          <a:endParaRPr lang="en-US"/>
        </a:p>
      </dgm:t>
    </dgm:pt>
    <dgm:pt modelId="{4A0D6359-8623-471F-A61C-B2EFD0EA5B17}">
      <dgm:prSet/>
      <dgm:spPr/>
      <dgm:t>
        <a:bodyPr/>
        <a:lstStyle/>
        <a:p>
          <a:r>
            <a:rPr lang="en-US"/>
            <a:t>- Yeni projelerde Core tabanlı şablon öneriliyor</a:t>
          </a:r>
        </a:p>
      </dgm:t>
    </dgm:pt>
    <dgm:pt modelId="{4BFF2EF3-CCE8-44D5-B2CE-EC27DDFC19B4}" type="parTrans" cxnId="{632519B1-F73B-4A72-9127-6F5493203BC3}">
      <dgm:prSet/>
      <dgm:spPr/>
      <dgm:t>
        <a:bodyPr/>
        <a:lstStyle/>
        <a:p>
          <a:endParaRPr lang="en-US"/>
        </a:p>
      </dgm:t>
    </dgm:pt>
    <dgm:pt modelId="{E1BCE309-B698-4BAD-9EFD-E258CFDBF273}" type="sibTrans" cxnId="{632519B1-F73B-4A72-9127-6F5493203BC3}">
      <dgm:prSet/>
      <dgm:spPr/>
      <dgm:t>
        <a:bodyPr/>
        <a:lstStyle/>
        <a:p>
          <a:endParaRPr lang="en-US"/>
        </a:p>
      </dgm:t>
    </dgm:pt>
    <dgm:pt modelId="{ACC88E32-5D98-4264-8480-D58BB3E3B04C}" type="pres">
      <dgm:prSet presAssocID="{E3D4DFAB-A5C0-47D9-8D0C-FAE122465CD3}" presName="linear" presStyleCnt="0">
        <dgm:presLayoutVars>
          <dgm:animLvl val="lvl"/>
          <dgm:resizeHandles val="exact"/>
        </dgm:presLayoutVars>
      </dgm:prSet>
      <dgm:spPr/>
    </dgm:pt>
    <dgm:pt modelId="{45A830AF-7C4C-459B-ADB8-07CD38248875}" type="pres">
      <dgm:prSet presAssocID="{7EC2B535-93E0-4C33-94BE-A5160A74FA3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6DED126-A3D0-4950-B975-177C3406E38A}" type="pres">
      <dgm:prSet presAssocID="{1B19B513-A0EE-4C34-842C-E16ACA530891}" presName="spacer" presStyleCnt="0"/>
      <dgm:spPr/>
    </dgm:pt>
    <dgm:pt modelId="{0E4E6DC0-9FC2-4C30-9C5B-A8271FD9D638}" type="pres">
      <dgm:prSet presAssocID="{92440149-C4AA-490C-959D-84713CD32C7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CFC66B9-7018-4853-A2A8-954276B3EBEC}" type="pres">
      <dgm:prSet presAssocID="{233AADA9-53C4-45DA-8105-DE2D45730D8F}" presName="spacer" presStyleCnt="0"/>
      <dgm:spPr/>
    </dgm:pt>
    <dgm:pt modelId="{F73FB3A0-C5CC-43BA-97EC-7379391B101B}" type="pres">
      <dgm:prSet presAssocID="{EEAD961D-0414-4280-A5E6-81A16F2F36C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78D6016-7A40-4F51-8610-B7503DD52463}" type="pres">
      <dgm:prSet presAssocID="{94F71403-70B1-4EEA-B67F-F59C713AFDA5}" presName="spacer" presStyleCnt="0"/>
      <dgm:spPr/>
    </dgm:pt>
    <dgm:pt modelId="{11DC035E-F37A-42C2-91B3-2CD35EFBDD1F}" type="pres">
      <dgm:prSet presAssocID="{4A0D6359-8623-471F-A61C-B2EFD0EA5B1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6250F01-6E21-467D-B2BC-AFD241F804DA}" type="presOf" srcId="{4A0D6359-8623-471F-A61C-B2EFD0EA5B17}" destId="{11DC035E-F37A-42C2-91B3-2CD35EFBDD1F}" srcOrd="0" destOrd="0" presId="urn:microsoft.com/office/officeart/2005/8/layout/vList2"/>
    <dgm:cxn modelId="{B2F8BA1D-774B-46F8-889E-6E284D167AD9}" srcId="{E3D4DFAB-A5C0-47D9-8D0C-FAE122465CD3}" destId="{7EC2B535-93E0-4C33-94BE-A5160A74FA36}" srcOrd="0" destOrd="0" parTransId="{55202509-2BA3-4D3A-A592-B2967E201378}" sibTransId="{1B19B513-A0EE-4C34-842C-E16ACA530891}"/>
    <dgm:cxn modelId="{3DF06B38-1B63-4E99-9812-99BBDB09CDEB}" type="presOf" srcId="{E3D4DFAB-A5C0-47D9-8D0C-FAE122465CD3}" destId="{ACC88E32-5D98-4264-8480-D58BB3E3B04C}" srcOrd="0" destOrd="0" presId="urn:microsoft.com/office/officeart/2005/8/layout/vList2"/>
    <dgm:cxn modelId="{3C108D8B-0992-4140-B6B0-EF33672B293E}" srcId="{E3D4DFAB-A5C0-47D9-8D0C-FAE122465CD3}" destId="{92440149-C4AA-490C-959D-84713CD32C74}" srcOrd="1" destOrd="0" parTransId="{3D105241-92A6-4DC9-AE06-2FC18B9CB693}" sibTransId="{233AADA9-53C4-45DA-8105-DE2D45730D8F}"/>
    <dgm:cxn modelId="{EBAACCA1-3278-4CBF-A843-9DF71DE68DF9}" srcId="{E3D4DFAB-A5C0-47D9-8D0C-FAE122465CD3}" destId="{EEAD961D-0414-4280-A5E6-81A16F2F36C9}" srcOrd="2" destOrd="0" parTransId="{9BF8E081-5B7B-440C-B67B-740DF6972DC6}" sibTransId="{94F71403-70B1-4EEA-B67F-F59C713AFDA5}"/>
    <dgm:cxn modelId="{632519B1-F73B-4A72-9127-6F5493203BC3}" srcId="{E3D4DFAB-A5C0-47D9-8D0C-FAE122465CD3}" destId="{4A0D6359-8623-471F-A61C-B2EFD0EA5B17}" srcOrd="3" destOrd="0" parTransId="{4BFF2EF3-CCE8-44D5-B2CE-EC27DDFC19B4}" sibTransId="{E1BCE309-B698-4BAD-9EFD-E258CFDBF273}"/>
    <dgm:cxn modelId="{3D1844D2-CD75-4625-8358-8752573EBAD8}" type="presOf" srcId="{7EC2B535-93E0-4C33-94BE-A5160A74FA36}" destId="{45A830AF-7C4C-459B-ADB8-07CD38248875}" srcOrd="0" destOrd="0" presId="urn:microsoft.com/office/officeart/2005/8/layout/vList2"/>
    <dgm:cxn modelId="{63EE68FE-D147-4A59-859E-B927B684C072}" type="presOf" srcId="{EEAD961D-0414-4280-A5E6-81A16F2F36C9}" destId="{F73FB3A0-C5CC-43BA-97EC-7379391B101B}" srcOrd="0" destOrd="0" presId="urn:microsoft.com/office/officeart/2005/8/layout/vList2"/>
    <dgm:cxn modelId="{613B57FF-6102-48CF-94E0-5CA3C1AB4D8D}" type="presOf" srcId="{92440149-C4AA-490C-959D-84713CD32C74}" destId="{0E4E6DC0-9FC2-4C30-9C5B-A8271FD9D638}" srcOrd="0" destOrd="0" presId="urn:microsoft.com/office/officeart/2005/8/layout/vList2"/>
    <dgm:cxn modelId="{18412850-55A4-4DE4-9170-BDA97B289DA6}" type="presParOf" srcId="{ACC88E32-5D98-4264-8480-D58BB3E3B04C}" destId="{45A830AF-7C4C-459B-ADB8-07CD38248875}" srcOrd="0" destOrd="0" presId="urn:microsoft.com/office/officeart/2005/8/layout/vList2"/>
    <dgm:cxn modelId="{38F0C18A-7AB5-42E2-9124-C64F5E24EACC}" type="presParOf" srcId="{ACC88E32-5D98-4264-8480-D58BB3E3B04C}" destId="{26DED126-A3D0-4950-B975-177C3406E38A}" srcOrd="1" destOrd="0" presId="urn:microsoft.com/office/officeart/2005/8/layout/vList2"/>
    <dgm:cxn modelId="{373BDA65-340A-4494-8227-588677CA5912}" type="presParOf" srcId="{ACC88E32-5D98-4264-8480-D58BB3E3B04C}" destId="{0E4E6DC0-9FC2-4C30-9C5B-A8271FD9D638}" srcOrd="2" destOrd="0" presId="urn:microsoft.com/office/officeart/2005/8/layout/vList2"/>
    <dgm:cxn modelId="{0199B4C1-5A73-48CB-BF28-686B51088D30}" type="presParOf" srcId="{ACC88E32-5D98-4264-8480-D58BB3E3B04C}" destId="{ACFC66B9-7018-4853-A2A8-954276B3EBEC}" srcOrd="3" destOrd="0" presId="urn:microsoft.com/office/officeart/2005/8/layout/vList2"/>
    <dgm:cxn modelId="{6AAE76DD-3B6D-4C82-AF70-0B74925AE4B9}" type="presParOf" srcId="{ACC88E32-5D98-4264-8480-D58BB3E3B04C}" destId="{F73FB3A0-C5CC-43BA-97EC-7379391B101B}" srcOrd="4" destOrd="0" presId="urn:microsoft.com/office/officeart/2005/8/layout/vList2"/>
    <dgm:cxn modelId="{440F7828-5E9D-48C0-92DF-9086EEB6A766}" type="presParOf" srcId="{ACC88E32-5D98-4264-8480-D58BB3E3B04C}" destId="{B78D6016-7A40-4F51-8610-B7503DD52463}" srcOrd="5" destOrd="0" presId="urn:microsoft.com/office/officeart/2005/8/layout/vList2"/>
    <dgm:cxn modelId="{F6C3B4D2-68D8-4268-9A81-4C73B7EF3758}" type="presParOf" srcId="{ACC88E32-5D98-4264-8480-D58BB3E3B04C}" destId="{11DC035E-F37A-42C2-91B3-2CD35EFBDD1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07C654A-F6A4-44FA-8BB3-90135F490F9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B83964-69B3-4F7E-A2C7-D0057C88C1FB}">
      <dgm:prSet/>
      <dgm:spPr/>
      <dgm:t>
        <a:bodyPr/>
        <a:lstStyle/>
        <a:p>
          <a:r>
            <a:rPr lang="en-US"/>
            <a:t>- Framework: Eski kurumsal uygulamalar, Windows-only</a:t>
          </a:r>
        </a:p>
      </dgm:t>
    </dgm:pt>
    <dgm:pt modelId="{63E0DD4D-0558-4EEF-8FAC-1A896EB45135}" type="parTrans" cxnId="{AD4130E9-6792-462C-8B6B-40D1208953BD}">
      <dgm:prSet/>
      <dgm:spPr/>
      <dgm:t>
        <a:bodyPr/>
        <a:lstStyle/>
        <a:p>
          <a:endParaRPr lang="en-US"/>
        </a:p>
      </dgm:t>
    </dgm:pt>
    <dgm:pt modelId="{C68E5AF8-FDDB-4781-989F-0581770F7130}" type="sibTrans" cxnId="{AD4130E9-6792-462C-8B6B-40D1208953BD}">
      <dgm:prSet/>
      <dgm:spPr/>
      <dgm:t>
        <a:bodyPr/>
        <a:lstStyle/>
        <a:p>
          <a:endParaRPr lang="en-US"/>
        </a:p>
      </dgm:t>
    </dgm:pt>
    <dgm:pt modelId="{51018E3B-EE10-4EA3-B04F-5159050F1056}">
      <dgm:prSet/>
      <dgm:spPr/>
      <dgm:t>
        <a:bodyPr/>
        <a:lstStyle/>
        <a:p>
          <a:r>
            <a:rPr lang="en-US"/>
            <a:t>- Core: Yeni projeler, Cross-platform, Microservices, Bulut, Yüksek performans</a:t>
          </a:r>
        </a:p>
      </dgm:t>
    </dgm:pt>
    <dgm:pt modelId="{48817DF9-5F4B-4327-B756-70F798F49F7D}" type="parTrans" cxnId="{1EE856B1-B5B3-446B-82BB-664AC378170E}">
      <dgm:prSet/>
      <dgm:spPr/>
      <dgm:t>
        <a:bodyPr/>
        <a:lstStyle/>
        <a:p>
          <a:endParaRPr lang="en-US"/>
        </a:p>
      </dgm:t>
    </dgm:pt>
    <dgm:pt modelId="{51DAD22D-A1E9-4665-8472-813D6EF3EB74}" type="sibTrans" cxnId="{1EE856B1-B5B3-446B-82BB-664AC378170E}">
      <dgm:prSet/>
      <dgm:spPr/>
      <dgm:t>
        <a:bodyPr/>
        <a:lstStyle/>
        <a:p>
          <a:endParaRPr lang="en-US"/>
        </a:p>
      </dgm:t>
    </dgm:pt>
    <dgm:pt modelId="{53562D2F-986A-46FD-A419-9DB7E6168D15}" type="pres">
      <dgm:prSet presAssocID="{D07C654A-F6A4-44FA-8BB3-90135F490F94}" presName="linear" presStyleCnt="0">
        <dgm:presLayoutVars>
          <dgm:animLvl val="lvl"/>
          <dgm:resizeHandles val="exact"/>
        </dgm:presLayoutVars>
      </dgm:prSet>
      <dgm:spPr/>
    </dgm:pt>
    <dgm:pt modelId="{1CB12E32-8DEB-4699-80A3-505EB284C4E9}" type="pres">
      <dgm:prSet presAssocID="{3EB83964-69B3-4F7E-A2C7-D0057C88C1F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29365FF-11A4-4916-9304-51303382F9B5}" type="pres">
      <dgm:prSet presAssocID="{C68E5AF8-FDDB-4781-989F-0581770F7130}" presName="spacer" presStyleCnt="0"/>
      <dgm:spPr/>
    </dgm:pt>
    <dgm:pt modelId="{5F71AF8E-9237-41E4-9319-C784111301CD}" type="pres">
      <dgm:prSet presAssocID="{51018E3B-EE10-4EA3-B04F-5159050F105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B6D110F-BD0B-4046-B2E5-100564590759}" type="presOf" srcId="{3EB83964-69B3-4F7E-A2C7-D0057C88C1FB}" destId="{1CB12E32-8DEB-4699-80A3-505EB284C4E9}" srcOrd="0" destOrd="0" presId="urn:microsoft.com/office/officeart/2005/8/layout/vList2"/>
    <dgm:cxn modelId="{4087446F-88E2-4A72-ACCF-3AF3D4732452}" type="presOf" srcId="{D07C654A-F6A4-44FA-8BB3-90135F490F94}" destId="{53562D2F-986A-46FD-A419-9DB7E6168D15}" srcOrd="0" destOrd="0" presId="urn:microsoft.com/office/officeart/2005/8/layout/vList2"/>
    <dgm:cxn modelId="{1EE856B1-B5B3-446B-82BB-664AC378170E}" srcId="{D07C654A-F6A4-44FA-8BB3-90135F490F94}" destId="{51018E3B-EE10-4EA3-B04F-5159050F1056}" srcOrd="1" destOrd="0" parTransId="{48817DF9-5F4B-4327-B756-70F798F49F7D}" sibTransId="{51DAD22D-A1E9-4665-8472-813D6EF3EB74}"/>
    <dgm:cxn modelId="{52FFB0C7-590E-4F77-9AF4-E96B5C255804}" type="presOf" srcId="{51018E3B-EE10-4EA3-B04F-5159050F1056}" destId="{5F71AF8E-9237-41E4-9319-C784111301CD}" srcOrd="0" destOrd="0" presId="urn:microsoft.com/office/officeart/2005/8/layout/vList2"/>
    <dgm:cxn modelId="{AD4130E9-6792-462C-8B6B-40D1208953BD}" srcId="{D07C654A-F6A4-44FA-8BB3-90135F490F94}" destId="{3EB83964-69B3-4F7E-A2C7-D0057C88C1FB}" srcOrd="0" destOrd="0" parTransId="{63E0DD4D-0558-4EEF-8FAC-1A896EB45135}" sibTransId="{C68E5AF8-FDDB-4781-989F-0581770F7130}"/>
    <dgm:cxn modelId="{C25C55F2-C27F-4DAB-8AEC-A579EBA9C2A3}" type="presParOf" srcId="{53562D2F-986A-46FD-A419-9DB7E6168D15}" destId="{1CB12E32-8DEB-4699-80A3-505EB284C4E9}" srcOrd="0" destOrd="0" presId="urn:microsoft.com/office/officeart/2005/8/layout/vList2"/>
    <dgm:cxn modelId="{88F1986F-B413-4CC6-999E-B87EF330B1DE}" type="presParOf" srcId="{53562D2F-986A-46FD-A419-9DB7E6168D15}" destId="{429365FF-11A4-4916-9304-51303382F9B5}" srcOrd="1" destOrd="0" presId="urn:microsoft.com/office/officeart/2005/8/layout/vList2"/>
    <dgm:cxn modelId="{27A2EE0B-87C7-4282-85E0-E89BD2C3C31A}" type="presParOf" srcId="{53562D2F-986A-46FD-A419-9DB7E6168D15}" destId="{5F71AF8E-9237-41E4-9319-C784111301C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F9CB71-3C92-41A4-BC6E-C11DB31C083B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AA9EA81-760A-4A7E-A013-7DB7204D4575}">
      <dgm:prSet/>
      <dgm:spPr/>
      <dgm:t>
        <a:bodyPr/>
        <a:lstStyle/>
        <a:p>
          <a:r>
            <a:rPr lang="en-US"/>
            <a:t>.NET Framework:</a:t>
          </a:r>
        </a:p>
      </dgm:t>
    </dgm:pt>
    <dgm:pt modelId="{6016ADAA-9683-4245-8F30-721D87CF7AB9}" type="parTrans" cxnId="{377B7C49-F23A-4F7E-8B50-D3413D48EDDF}">
      <dgm:prSet/>
      <dgm:spPr/>
      <dgm:t>
        <a:bodyPr/>
        <a:lstStyle/>
        <a:p>
          <a:endParaRPr lang="en-US"/>
        </a:p>
      </dgm:t>
    </dgm:pt>
    <dgm:pt modelId="{DFA179D8-14B9-4C22-AD7A-9E6FB360E246}" type="sibTrans" cxnId="{377B7C49-F23A-4F7E-8B50-D3413D48EDDF}">
      <dgm:prSet/>
      <dgm:spPr/>
      <dgm:t>
        <a:bodyPr/>
        <a:lstStyle/>
        <a:p>
          <a:endParaRPr lang="en-US"/>
        </a:p>
      </dgm:t>
    </dgm:pt>
    <dgm:pt modelId="{54A85241-5DDD-4536-A493-C7EEC0560CA3}">
      <dgm:prSet/>
      <dgm:spPr/>
      <dgm:t>
        <a:bodyPr/>
        <a:lstStyle/>
        <a:p>
          <a:r>
            <a:rPr lang="en-US"/>
            <a:t>namespace HelloApp { class Program { static void Main() { Console.WriteLine("Merhaba Dünya"); } } }</a:t>
          </a:r>
        </a:p>
      </dgm:t>
    </dgm:pt>
    <dgm:pt modelId="{B935F31F-0DD5-49CD-A0D9-DD897298D7D9}" type="parTrans" cxnId="{31B02524-D4A3-4A5A-9FD2-6DFF95B76AAA}">
      <dgm:prSet/>
      <dgm:spPr/>
      <dgm:t>
        <a:bodyPr/>
        <a:lstStyle/>
        <a:p>
          <a:endParaRPr lang="en-US"/>
        </a:p>
      </dgm:t>
    </dgm:pt>
    <dgm:pt modelId="{25B91B1A-F53E-4818-A5B2-F99A38795A7D}" type="sibTrans" cxnId="{31B02524-D4A3-4A5A-9FD2-6DFF95B76AAA}">
      <dgm:prSet/>
      <dgm:spPr/>
      <dgm:t>
        <a:bodyPr/>
        <a:lstStyle/>
        <a:p>
          <a:endParaRPr lang="en-US"/>
        </a:p>
      </dgm:t>
    </dgm:pt>
    <dgm:pt modelId="{93600DF6-F2AF-44C3-8547-37A81F0CEBA5}">
      <dgm:prSet/>
      <dgm:spPr/>
      <dgm:t>
        <a:bodyPr/>
        <a:lstStyle/>
        <a:p>
          <a:r>
            <a:rPr lang="en-US"/>
            <a:t>.NET Core (top-level):</a:t>
          </a:r>
        </a:p>
      </dgm:t>
    </dgm:pt>
    <dgm:pt modelId="{93AD3FE3-28CB-4DC8-AF28-CAE5BC038158}" type="parTrans" cxnId="{44ABBDB0-23F9-450D-B8F2-0A60211A3400}">
      <dgm:prSet/>
      <dgm:spPr/>
      <dgm:t>
        <a:bodyPr/>
        <a:lstStyle/>
        <a:p>
          <a:endParaRPr lang="en-US"/>
        </a:p>
      </dgm:t>
    </dgm:pt>
    <dgm:pt modelId="{308B6BB3-A6B8-4599-B262-D87BA358E2CE}" type="sibTrans" cxnId="{44ABBDB0-23F9-450D-B8F2-0A60211A3400}">
      <dgm:prSet/>
      <dgm:spPr/>
      <dgm:t>
        <a:bodyPr/>
        <a:lstStyle/>
        <a:p>
          <a:endParaRPr lang="en-US"/>
        </a:p>
      </dgm:t>
    </dgm:pt>
    <dgm:pt modelId="{1AD1C51B-05AA-43C9-B9A0-C22B6EBD04A0}">
      <dgm:prSet/>
      <dgm:spPr/>
      <dgm:t>
        <a:bodyPr/>
        <a:lstStyle/>
        <a:p>
          <a:r>
            <a:rPr lang="en-US"/>
            <a:t>Console.WriteLine("Merhaba Dünya");</a:t>
          </a:r>
        </a:p>
      </dgm:t>
    </dgm:pt>
    <dgm:pt modelId="{244F288F-EF56-4F36-9DE4-E7A4F7041E66}" type="parTrans" cxnId="{EC3C659B-F159-4849-BE05-C0FA6B02C88B}">
      <dgm:prSet/>
      <dgm:spPr/>
      <dgm:t>
        <a:bodyPr/>
        <a:lstStyle/>
        <a:p>
          <a:endParaRPr lang="en-US"/>
        </a:p>
      </dgm:t>
    </dgm:pt>
    <dgm:pt modelId="{48DA108C-A02E-4D22-8C81-B28E5F871584}" type="sibTrans" cxnId="{EC3C659B-F159-4849-BE05-C0FA6B02C88B}">
      <dgm:prSet/>
      <dgm:spPr/>
      <dgm:t>
        <a:bodyPr/>
        <a:lstStyle/>
        <a:p>
          <a:endParaRPr lang="en-US"/>
        </a:p>
      </dgm:t>
    </dgm:pt>
    <dgm:pt modelId="{7B6B1A0A-8DBB-4144-A246-6CAEEDBCA92D}" type="pres">
      <dgm:prSet presAssocID="{4CF9CB71-3C92-41A4-BC6E-C11DB31C083B}" presName="vert0" presStyleCnt="0">
        <dgm:presLayoutVars>
          <dgm:dir/>
          <dgm:animOne val="branch"/>
          <dgm:animLvl val="lvl"/>
        </dgm:presLayoutVars>
      </dgm:prSet>
      <dgm:spPr/>
    </dgm:pt>
    <dgm:pt modelId="{7CBC1B74-EE33-40FD-9833-DAD7A3ADFE49}" type="pres">
      <dgm:prSet presAssocID="{BAA9EA81-760A-4A7E-A013-7DB7204D4575}" presName="thickLine" presStyleLbl="alignNode1" presStyleIdx="0" presStyleCnt="4"/>
      <dgm:spPr/>
    </dgm:pt>
    <dgm:pt modelId="{562A91CC-6DC3-4862-8762-30AA54849980}" type="pres">
      <dgm:prSet presAssocID="{BAA9EA81-760A-4A7E-A013-7DB7204D4575}" presName="horz1" presStyleCnt="0"/>
      <dgm:spPr/>
    </dgm:pt>
    <dgm:pt modelId="{EE87A3C0-287F-40C4-9731-DD6F79E6DA74}" type="pres">
      <dgm:prSet presAssocID="{BAA9EA81-760A-4A7E-A013-7DB7204D4575}" presName="tx1" presStyleLbl="revTx" presStyleIdx="0" presStyleCnt="4"/>
      <dgm:spPr/>
    </dgm:pt>
    <dgm:pt modelId="{D520205E-609B-40FE-AF19-DED31EE158E7}" type="pres">
      <dgm:prSet presAssocID="{BAA9EA81-760A-4A7E-A013-7DB7204D4575}" presName="vert1" presStyleCnt="0"/>
      <dgm:spPr/>
    </dgm:pt>
    <dgm:pt modelId="{5591AE93-5F42-476D-85C4-EA91FA3D485A}" type="pres">
      <dgm:prSet presAssocID="{54A85241-5DDD-4536-A493-C7EEC0560CA3}" presName="thickLine" presStyleLbl="alignNode1" presStyleIdx="1" presStyleCnt="4"/>
      <dgm:spPr/>
    </dgm:pt>
    <dgm:pt modelId="{EC746410-F91E-4570-95B9-43D11CB6CC9B}" type="pres">
      <dgm:prSet presAssocID="{54A85241-5DDD-4536-A493-C7EEC0560CA3}" presName="horz1" presStyleCnt="0"/>
      <dgm:spPr/>
    </dgm:pt>
    <dgm:pt modelId="{3416C722-032E-4A2B-8899-6B0E05564CD6}" type="pres">
      <dgm:prSet presAssocID="{54A85241-5DDD-4536-A493-C7EEC0560CA3}" presName="tx1" presStyleLbl="revTx" presStyleIdx="1" presStyleCnt="4"/>
      <dgm:spPr/>
    </dgm:pt>
    <dgm:pt modelId="{3DDA6154-9440-4E8D-B8E2-11B7341B2C76}" type="pres">
      <dgm:prSet presAssocID="{54A85241-5DDD-4536-A493-C7EEC0560CA3}" presName="vert1" presStyleCnt="0"/>
      <dgm:spPr/>
    </dgm:pt>
    <dgm:pt modelId="{25A16D90-A6AC-4890-9647-3B2630D1E192}" type="pres">
      <dgm:prSet presAssocID="{93600DF6-F2AF-44C3-8547-37A81F0CEBA5}" presName="thickLine" presStyleLbl="alignNode1" presStyleIdx="2" presStyleCnt="4"/>
      <dgm:spPr/>
    </dgm:pt>
    <dgm:pt modelId="{FB293B09-B3AD-4C2D-973C-6A9A52361196}" type="pres">
      <dgm:prSet presAssocID="{93600DF6-F2AF-44C3-8547-37A81F0CEBA5}" presName="horz1" presStyleCnt="0"/>
      <dgm:spPr/>
    </dgm:pt>
    <dgm:pt modelId="{C8025807-57B8-40E3-96F1-68DA61BEA11B}" type="pres">
      <dgm:prSet presAssocID="{93600DF6-F2AF-44C3-8547-37A81F0CEBA5}" presName="tx1" presStyleLbl="revTx" presStyleIdx="2" presStyleCnt="4"/>
      <dgm:spPr/>
    </dgm:pt>
    <dgm:pt modelId="{6603ED25-941E-465E-AE11-4FA3CD9D0CE2}" type="pres">
      <dgm:prSet presAssocID="{93600DF6-F2AF-44C3-8547-37A81F0CEBA5}" presName="vert1" presStyleCnt="0"/>
      <dgm:spPr/>
    </dgm:pt>
    <dgm:pt modelId="{82F714C2-A52C-4F30-8C26-2F02516DBDF6}" type="pres">
      <dgm:prSet presAssocID="{1AD1C51B-05AA-43C9-B9A0-C22B6EBD04A0}" presName="thickLine" presStyleLbl="alignNode1" presStyleIdx="3" presStyleCnt="4"/>
      <dgm:spPr/>
    </dgm:pt>
    <dgm:pt modelId="{AF406C3F-B76D-474E-9E91-40FA46B33E25}" type="pres">
      <dgm:prSet presAssocID="{1AD1C51B-05AA-43C9-B9A0-C22B6EBD04A0}" presName="horz1" presStyleCnt="0"/>
      <dgm:spPr/>
    </dgm:pt>
    <dgm:pt modelId="{334702CB-EC87-4DE9-803D-5B702EBC17AF}" type="pres">
      <dgm:prSet presAssocID="{1AD1C51B-05AA-43C9-B9A0-C22B6EBD04A0}" presName="tx1" presStyleLbl="revTx" presStyleIdx="3" presStyleCnt="4"/>
      <dgm:spPr/>
    </dgm:pt>
    <dgm:pt modelId="{F85B4A52-F29C-46CD-B1AA-F7B96ECAA83D}" type="pres">
      <dgm:prSet presAssocID="{1AD1C51B-05AA-43C9-B9A0-C22B6EBD04A0}" presName="vert1" presStyleCnt="0"/>
      <dgm:spPr/>
    </dgm:pt>
  </dgm:ptLst>
  <dgm:cxnLst>
    <dgm:cxn modelId="{31B02524-D4A3-4A5A-9FD2-6DFF95B76AAA}" srcId="{4CF9CB71-3C92-41A4-BC6E-C11DB31C083B}" destId="{54A85241-5DDD-4536-A493-C7EEC0560CA3}" srcOrd="1" destOrd="0" parTransId="{B935F31F-0DD5-49CD-A0D9-DD897298D7D9}" sibTransId="{25B91B1A-F53E-4818-A5B2-F99A38795A7D}"/>
    <dgm:cxn modelId="{08C86D29-1ACD-40BA-8472-86E8ADE43259}" type="presOf" srcId="{4CF9CB71-3C92-41A4-BC6E-C11DB31C083B}" destId="{7B6B1A0A-8DBB-4144-A246-6CAEEDBCA92D}" srcOrd="0" destOrd="0" presId="urn:microsoft.com/office/officeart/2008/layout/LinedList"/>
    <dgm:cxn modelId="{448CF768-A65D-4609-9609-4F2CBC968AB9}" type="presOf" srcId="{54A85241-5DDD-4536-A493-C7EEC0560CA3}" destId="{3416C722-032E-4A2B-8899-6B0E05564CD6}" srcOrd="0" destOrd="0" presId="urn:microsoft.com/office/officeart/2008/layout/LinedList"/>
    <dgm:cxn modelId="{377B7C49-F23A-4F7E-8B50-D3413D48EDDF}" srcId="{4CF9CB71-3C92-41A4-BC6E-C11DB31C083B}" destId="{BAA9EA81-760A-4A7E-A013-7DB7204D4575}" srcOrd="0" destOrd="0" parTransId="{6016ADAA-9683-4245-8F30-721D87CF7AB9}" sibTransId="{DFA179D8-14B9-4C22-AD7A-9E6FB360E246}"/>
    <dgm:cxn modelId="{B4376397-B572-4A17-8C2C-C1A38780713C}" type="presOf" srcId="{1AD1C51B-05AA-43C9-B9A0-C22B6EBD04A0}" destId="{334702CB-EC87-4DE9-803D-5B702EBC17AF}" srcOrd="0" destOrd="0" presId="urn:microsoft.com/office/officeart/2008/layout/LinedList"/>
    <dgm:cxn modelId="{EC3C659B-F159-4849-BE05-C0FA6B02C88B}" srcId="{4CF9CB71-3C92-41A4-BC6E-C11DB31C083B}" destId="{1AD1C51B-05AA-43C9-B9A0-C22B6EBD04A0}" srcOrd="3" destOrd="0" parTransId="{244F288F-EF56-4F36-9DE4-E7A4F7041E66}" sibTransId="{48DA108C-A02E-4D22-8C81-B28E5F871584}"/>
    <dgm:cxn modelId="{44ABBDB0-23F9-450D-B8F2-0A60211A3400}" srcId="{4CF9CB71-3C92-41A4-BC6E-C11DB31C083B}" destId="{93600DF6-F2AF-44C3-8547-37A81F0CEBA5}" srcOrd="2" destOrd="0" parTransId="{93AD3FE3-28CB-4DC8-AF28-CAE5BC038158}" sibTransId="{308B6BB3-A6B8-4599-B262-D87BA358E2CE}"/>
    <dgm:cxn modelId="{384DEDE1-101B-4240-B8FA-4199BD9C71D5}" type="presOf" srcId="{93600DF6-F2AF-44C3-8547-37A81F0CEBA5}" destId="{C8025807-57B8-40E3-96F1-68DA61BEA11B}" srcOrd="0" destOrd="0" presId="urn:microsoft.com/office/officeart/2008/layout/LinedList"/>
    <dgm:cxn modelId="{03B752FA-9A49-4DF8-A756-C565CD9F041B}" type="presOf" srcId="{BAA9EA81-760A-4A7E-A013-7DB7204D4575}" destId="{EE87A3C0-287F-40C4-9731-DD6F79E6DA74}" srcOrd="0" destOrd="0" presId="urn:microsoft.com/office/officeart/2008/layout/LinedList"/>
    <dgm:cxn modelId="{4E47F6D0-33E3-4D22-B85A-70B06FBBB93F}" type="presParOf" srcId="{7B6B1A0A-8DBB-4144-A246-6CAEEDBCA92D}" destId="{7CBC1B74-EE33-40FD-9833-DAD7A3ADFE49}" srcOrd="0" destOrd="0" presId="urn:microsoft.com/office/officeart/2008/layout/LinedList"/>
    <dgm:cxn modelId="{C0B346F1-C9BF-488A-92C0-1EF3DFC15493}" type="presParOf" srcId="{7B6B1A0A-8DBB-4144-A246-6CAEEDBCA92D}" destId="{562A91CC-6DC3-4862-8762-30AA54849980}" srcOrd="1" destOrd="0" presId="urn:microsoft.com/office/officeart/2008/layout/LinedList"/>
    <dgm:cxn modelId="{E4633ABA-E596-49BB-B353-DE08B33CD11D}" type="presParOf" srcId="{562A91CC-6DC3-4862-8762-30AA54849980}" destId="{EE87A3C0-287F-40C4-9731-DD6F79E6DA74}" srcOrd="0" destOrd="0" presId="urn:microsoft.com/office/officeart/2008/layout/LinedList"/>
    <dgm:cxn modelId="{EE266DC3-F5FC-443C-ACDA-AB8AFB0D6EA8}" type="presParOf" srcId="{562A91CC-6DC3-4862-8762-30AA54849980}" destId="{D520205E-609B-40FE-AF19-DED31EE158E7}" srcOrd="1" destOrd="0" presId="urn:microsoft.com/office/officeart/2008/layout/LinedList"/>
    <dgm:cxn modelId="{F532A1BC-38BF-4501-A889-540FF20D435C}" type="presParOf" srcId="{7B6B1A0A-8DBB-4144-A246-6CAEEDBCA92D}" destId="{5591AE93-5F42-476D-85C4-EA91FA3D485A}" srcOrd="2" destOrd="0" presId="urn:microsoft.com/office/officeart/2008/layout/LinedList"/>
    <dgm:cxn modelId="{BAA8468C-670E-4A76-B777-81BF859EF3AC}" type="presParOf" srcId="{7B6B1A0A-8DBB-4144-A246-6CAEEDBCA92D}" destId="{EC746410-F91E-4570-95B9-43D11CB6CC9B}" srcOrd="3" destOrd="0" presId="urn:microsoft.com/office/officeart/2008/layout/LinedList"/>
    <dgm:cxn modelId="{93691B29-3D46-4624-B659-172975ADCE32}" type="presParOf" srcId="{EC746410-F91E-4570-95B9-43D11CB6CC9B}" destId="{3416C722-032E-4A2B-8899-6B0E05564CD6}" srcOrd="0" destOrd="0" presId="urn:microsoft.com/office/officeart/2008/layout/LinedList"/>
    <dgm:cxn modelId="{01E87F2E-3FD7-400C-A698-04F15A55D824}" type="presParOf" srcId="{EC746410-F91E-4570-95B9-43D11CB6CC9B}" destId="{3DDA6154-9440-4E8D-B8E2-11B7341B2C76}" srcOrd="1" destOrd="0" presId="urn:microsoft.com/office/officeart/2008/layout/LinedList"/>
    <dgm:cxn modelId="{17644E4E-F1FF-4BB2-8652-8CD41A7D833C}" type="presParOf" srcId="{7B6B1A0A-8DBB-4144-A246-6CAEEDBCA92D}" destId="{25A16D90-A6AC-4890-9647-3B2630D1E192}" srcOrd="4" destOrd="0" presId="urn:microsoft.com/office/officeart/2008/layout/LinedList"/>
    <dgm:cxn modelId="{B91DA989-D607-4B4E-8F23-12BFC970F4AA}" type="presParOf" srcId="{7B6B1A0A-8DBB-4144-A246-6CAEEDBCA92D}" destId="{FB293B09-B3AD-4C2D-973C-6A9A52361196}" srcOrd="5" destOrd="0" presId="urn:microsoft.com/office/officeart/2008/layout/LinedList"/>
    <dgm:cxn modelId="{197356F3-2B34-4864-965D-1A0FD2FCDEE1}" type="presParOf" srcId="{FB293B09-B3AD-4C2D-973C-6A9A52361196}" destId="{C8025807-57B8-40E3-96F1-68DA61BEA11B}" srcOrd="0" destOrd="0" presId="urn:microsoft.com/office/officeart/2008/layout/LinedList"/>
    <dgm:cxn modelId="{E157489B-0F48-45D1-8629-E4A3ADAD0987}" type="presParOf" srcId="{FB293B09-B3AD-4C2D-973C-6A9A52361196}" destId="{6603ED25-941E-465E-AE11-4FA3CD9D0CE2}" srcOrd="1" destOrd="0" presId="urn:microsoft.com/office/officeart/2008/layout/LinedList"/>
    <dgm:cxn modelId="{4509B6CA-9A51-4911-92CD-88B963CCF26F}" type="presParOf" srcId="{7B6B1A0A-8DBB-4144-A246-6CAEEDBCA92D}" destId="{82F714C2-A52C-4F30-8C26-2F02516DBDF6}" srcOrd="6" destOrd="0" presId="urn:microsoft.com/office/officeart/2008/layout/LinedList"/>
    <dgm:cxn modelId="{6F839DA1-8C28-45F5-BE55-76A2762677FC}" type="presParOf" srcId="{7B6B1A0A-8DBB-4144-A246-6CAEEDBCA92D}" destId="{AF406C3F-B76D-474E-9E91-40FA46B33E25}" srcOrd="7" destOrd="0" presId="urn:microsoft.com/office/officeart/2008/layout/LinedList"/>
    <dgm:cxn modelId="{47889F6C-9424-46C4-9E98-565033EA6708}" type="presParOf" srcId="{AF406C3F-B76D-474E-9E91-40FA46B33E25}" destId="{334702CB-EC87-4DE9-803D-5B702EBC17AF}" srcOrd="0" destOrd="0" presId="urn:microsoft.com/office/officeart/2008/layout/LinedList"/>
    <dgm:cxn modelId="{8279896E-3142-4DD8-9DF7-B9204ED6E499}" type="presParOf" srcId="{AF406C3F-B76D-474E-9E91-40FA46B33E25}" destId="{F85B4A52-F29C-46CD-B1AA-F7B96ECAA8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BDEDCC8-C281-408D-A95E-112D79550C5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E261558-5B1B-4DDA-80DD-55CB10F3AB1B}">
      <dgm:prSet/>
      <dgm:spPr/>
      <dgm:t>
        <a:bodyPr/>
        <a:lstStyle/>
        <a:p>
          <a:r>
            <a:rPr lang="en-US"/>
            <a:t>- .NET Core: Modern, hızlı, cross-platform</a:t>
          </a:r>
        </a:p>
      </dgm:t>
    </dgm:pt>
    <dgm:pt modelId="{8D1F1C90-95DA-4118-B51C-6E1A419652EF}" type="parTrans" cxnId="{6192A124-E52A-42A0-AE23-DEF50B399B3F}">
      <dgm:prSet/>
      <dgm:spPr/>
      <dgm:t>
        <a:bodyPr/>
        <a:lstStyle/>
        <a:p>
          <a:endParaRPr lang="en-US"/>
        </a:p>
      </dgm:t>
    </dgm:pt>
    <dgm:pt modelId="{FAFC38D6-F6A2-4834-9BFC-93CEDA56C60F}" type="sibTrans" cxnId="{6192A124-E52A-42A0-AE23-DEF50B399B3F}">
      <dgm:prSet/>
      <dgm:spPr/>
      <dgm:t>
        <a:bodyPr/>
        <a:lstStyle/>
        <a:p>
          <a:endParaRPr lang="en-US"/>
        </a:p>
      </dgm:t>
    </dgm:pt>
    <dgm:pt modelId="{0B7BF223-F6CC-4D1B-9B35-EEFC83CF7D0F}">
      <dgm:prSet/>
      <dgm:spPr/>
      <dgm:t>
        <a:bodyPr/>
        <a:lstStyle/>
        <a:p>
          <a:r>
            <a:rPr lang="en-US"/>
            <a:t>- .NET Framework: Windows’a bağlı, eski uygulamalar için yaşatılıyor</a:t>
          </a:r>
        </a:p>
      </dgm:t>
    </dgm:pt>
    <dgm:pt modelId="{6FB2B969-E7CD-4EEA-9E1B-3001BE1ACD38}" type="parTrans" cxnId="{B9713F9D-1DAE-44C8-9E8E-C6F9A18FE9E6}">
      <dgm:prSet/>
      <dgm:spPr/>
      <dgm:t>
        <a:bodyPr/>
        <a:lstStyle/>
        <a:p>
          <a:endParaRPr lang="en-US"/>
        </a:p>
      </dgm:t>
    </dgm:pt>
    <dgm:pt modelId="{FC957AE0-B8AD-45A2-BE5D-DDA9154CF0DE}" type="sibTrans" cxnId="{B9713F9D-1DAE-44C8-9E8E-C6F9A18FE9E6}">
      <dgm:prSet/>
      <dgm:spPr/>
      <dgm:t>
        <a:bodyPr/>
        <a:lstStyle/>
        <a:p>
          <a:endParaRPr lang="en-US"/>
        </a:p>
      </dgm:t>
    </dgm:pt>
    <dgm:pt modelId="{9F309730-6376-4E12-8212-0EE62D7E2B56}">
      <dgm:prSet/>
      <dgm:spPr/>
      <dgm:t>
        <a:bodyPr/>
        <a:lstStyle/>
        <a:p>
          <a:r>
            <a:rPr lang="en-US"/>
            <a:t>- .NET 5+: Tek platform</a:t>
          </a:r>
        </a:p>
      </dgm:t>
    </dgm:pt>
    <dgm:pt modelId="{6ACC2B46-1196-412C-BDC8-C792B142629A}" type="parTrans" cxnId="{EFFEBE78-85AC-4A4E-8F61-DB730C2FE3E5}">
      <dgm:prSet/>
      <dgm:spPr/>
      <dgm:t>
        <a:bodyPr/>
        <a:lstStyle/>
        <a:p>
          <a:endParaRPr lang="en-US"/>
        </a:p>
      </dgm:t>
    </dgm:pt>
    <dgm:pt modelId="{9BA3A32D-6BEE-4ADC-A4B9-5063804EF7FC}" type="sibTrans" cxnId="{EFFEBE78-85AC-4A4E-8F61-DB730C2FE3E5}">
      <dgm:prSet/>
      <dgm:spPr/>
      <dgm:t>
        <a:bodyPr/>
        <a:lstStyle/>
        <a:p>
          <a:endParaRPr lang="en-US"/>
        </a:p>
      </dgm:t>
    </dgm:pt>
    <dgm:pt modelId="{6AA71C67-2F25-400B-B9F5-47D68F3FB3FA}">
      <dgm:prSet/>
      <dgm:spPr/>
      <dgm:t>
        <a:bodyPr/>
        <a:lstStyle/>
        <a:p>
          <a:r>
            <a:rPr lang="en-US"/>
            <a:t>- Yeni projeler: Core tabanlı olmalı</a:t>
          </a:r>
        </a:p>
      </dgm:t>
    </dgm:pt>
    <dgm:pt modelId="{BF16CE8C-AAA2-48EB-9562-FBDDE71BD3AE}" type="parTrans" cxnId="{5DA4E328-3BCD-4298-809D-247552A8E327}">
      <dgm:prSet/>
      <dgm:spPr/>
      <dgm:t>
        <a:bodyPr/>
        <a:lstStyle/>
        <a:p>
          <a:endParaRPr lang="en-US"/>
        </a:p>
      </dgm:t>
    </dgm:pt>
    <dgm:pt modelId="{4716AA18-549A-463D-B80C-FC16665BD9BD}" type="sibTrans" cxnId="{5DA4E328-3BCD-4298-809D-247552A8E327}">
      <dgm:prSet/>
      <dgm:spPr/>
      <dgm:t>
        <a:bodyPr/>
        <a:lstStyle/>
        <a:p>
          <a:endParaRPr lang="en-US"/>
        </a:p>
      </dgm:t>
    </dgm:pt>
    <dgm:pt modelId="{278C6751-8DD4-4E8A-B493-44EC1A5049C3}" type="pres">
      <dgm:prSet presAssocID="{8BDEDCC8-C281-408D-A95E-112D79550C57}" presName="linear" presStyleCnt="0">
        <dgm:presLayoutVars>
          <dgm:animLvl val="lvl"/>
          <dgm:resizeHandles val="exact"/>
        </dgm:presLayoutVars>
      </dgm:prSet>
      <dgm:spPr/>
    </dgm:pt>
    <dgm:pt modelId="{8C848F25-FA21-490A-BD42-D0060BDFE50B}" type="pres">
      <dgm:prSet presAssocID="{BE261558-5B1B-4DDA-80DD-55CB10F3AB1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6C27B7D-77BB-43FD-A2B1-63F53267DCD0}" type="pres">
      <dgm:prSet presAssocID="{FAFC38D6-F6A2-4834-9BFC-93CEDA56C60F}" presName="spacer" presStyleCnt="0"/>
      <dgm:spPr/>
    </dgm:pt>
    <dgm:pt modelId="{F04BF723-E8C1-484E-891D-3183EBC0444A}" type="pres">
      <dgm:prSet presAssocID="{0B7BF223-F6CC-4D1B-9B35-EEFC83CF7D0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6E3CEA3-9DCF-4131-94F4-6E19055E44CC}" type="pres">
      <dgm:prSet presAssocID="{FC957AE0-B8AD-45A2-BE5D-DDA9154CF0DE}" presName="spacer" presStyleCnt="0"/>
      <dgm:spPr/>
    </dgm:pt>
    <dgm:pt modelId="{A83A5BE0-E3A8-4B58-B5F9-3DBA347DC26D}" type="pres">
      <dgm:prSet presAssocID="{9F309730-6376-4E12-8212-0EE62D7E2B5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01D225A-2B2D-4F4A-A653-45EB07853F35}" type="pres">
      <dgm:prSet presAssocID="{9BA3A32D-6BEE-4ADC-A4B9-5063804EF7FC}" presName="spacer" presStyleCnt="0"/>
      <dgm:spPr/>
    </dgm:pt>
    <dgm:pt modelId="{8CE3440F-84E0-48F4-9F2C-3E5236C3971A}" type="pres">
      <dgm:prSet presAssocID="{6AA71C67-2F25-400B-B9F5-47D68F3FB3F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192A124-E52A-42A0-AE23-DEF50B399B3F}" srcId="{8BDEDCC8-C281-408D-A95E-112D79550C57}" destId="{BE261558-5B1B-4DDA-80DD-55CB10F3AB1B}" srcOrd="0" destOrd="0" parTransId="{8D1F1C90-95DA-4118-B51C-6E1A419652EF}" sibTransId="{FAFC38D6-F6A2-4834-9BFC-93CEDA56C60F}"/>
    <dgm:cxn modelId="{5DA4E328-3BCD-4298-809D-247552A8E327}" srcId="{8BDEDCC8-C281-408D-A95E-112D79550C57}" destId="{6AA71C67-2F25-400B-B9F5-47D68F3FB3FA}" srcOrd="3" destOrd="0" parTransId="{BF16CE8C-AAA2-48EB-9562-FBDDE71BD3AE}" sibTransId="{4716AA18-549A-463D-B80C-FC16665BD9BD}"/>
    <dgm:cxn modelId="{25F21938-A0D2-46F9-82F8-6D681911A123}" type="presOf" srcId="{8BDEDCC8-C281-408D-A95E-112D79550C57}" destId="{278C6751-8DD4-4E8A-B493-44EC1A5049C3}" srcOrd="0" destOrd="0" presId="urn:microsoft.com/office/officeart/2005/8/layout/vList2"/>
    <dgm:cxn modelId="{3B937055-AD62-481D-B097-0D403F137F8B}" type="presOf" srcId="{9F309730-6376-4E12-8212-0EE62D7E2B56}" destId="{A83A5BE0-E3A8-4B58-B5F9-3DBA347DC26D}" srcOrd="0" destOrd="0" presId="urn:microsoft.com/office/officeart/2005/8/layout/vList2"/>
    <dgm:cxn modelId="{EFFEBE78-85AC-4A4E-8F61-DB730C2FE3E5}" srcId="{8BDEDCC8-C281-408D-A95E-112D79550C57}" destId="{9F309730-6376-4E12-8212-0EE62D7E2B56}" srcOrd="2" destOrd="0" parTransId="{6ACC2B46-1196-412C-BDC8-C792B142629A}" sibTransId="{9BA3A32D-6BEE-4ADC-A4B9-5063804EF7FC}"/>
    <dgm:cxn modelId="{302B0E79-41E1-49FC-AC7E-72A1A4F3CBBF}" type="presOf" srcId="{0B7BF223-F6CC-4D1B-9B35-EEFC83CF7D0F}" destId="{F04BF723-E8C1-484E-891D-3183EBC0444A}" srcOrd="0" destOrd="0" presId="urn:microsoft.com/office/officeart/2005/8/layout/vList2"/>
    <dgm:cxn modelId="{B9713F9D-1DAE-44C8-9E8E-C6F9A18FE9E6}" srcId="{8BDEDCC8-C281-408D-A95E-112D79550C57}" destId="{0B7BF223-F6CC-4D1B-9B35-EEFC83CF7D0F}" srcOrd="1" destOrd="0" parTransId="{6FB2B969-E7CD-4EEA-9E1B-3001BE1ACD38}" sibTransId="{FC957AE0-B8AD-45A2-BE5D-DDA9154CF0DE}"/>
    <dgm:cxn modelId="{2E2F53C0-EEC6-4F7E-B4E0-858AB739FD0D}" type="presOf" srcId="{6AA71C67-2F25-400B-B9F5-47D68F3FB3FA}" destId="{8CE3440F-84E0-48F4-9F2C-3E5236C3971A}" srcOrd="0" destOrd="0" presId="urn:microsoft.com/office/officeart/2005/8/layout/vList2"/>
    <dgm:cxn modelId="{04F663DA-1A6E-4263-B1D3-CF1BDA68102B}" type="presOf" srcId="{BE261558-5B1B-4DDA-80DD-55CB10F3AB1B}" destId="{8C848F25-FA21-490A-BD42-D0060BDFE50B}" srcOrd="0" destOrd="0" presId="urn:microsoft.com/office/officeart/2005/8/layout/vList2"/>
    <dgm:cxn modelId="{7FFE4198-273A-4E82-84C3-EC77F6590B00}" type="presParOf" srcId="{278C6751-8DD4-4E8A-B493-44EC1A5049C3}" destId="{8C848F25-FA21-490A-BD42-D0060BDFE50B}" srcOrd="0" destOrd="0" presId="urn:microsoft.com/office/officeart/2005/8/layout/vList2"/>
    <dgm:cxn modelId="{AE9404A5-9F3C-4657-9699-B788C67965C1}" type="presParOf" srcId="{278C6751-8DD4-4E8A-B493-44EC1A5049C3}" destId="{66C27B7D-77BB-43FD-A2B1-63F53267DCD0}" srcOrd="1" destOrd="0" presId="urn:microsoft.com/office/officeart/2005/8/layout/vList2"/>
    <dgm:cxn modelId="{275FCB36-0585-4D7A-8CEE-5913FA9BBB9F}" type="presParOf" srcId="{278C6751-8DD4-4E8A-B493-44EC1A5049C3}" destId="{F04BF723-E8C1-484E-891D-3183EBC0444A}" srcOrd="2" destOrd="0" presId="urn:microsoft.com/office/officeart/2005/8/layout/vList2"/>
    <dgm:cxn modelId="{EA729906-767F-4611-806B-3AE248451324}" type="presParOf" srcId="{278C6751-8DD4-4E8A-B493-44EC1A5049C3}" destId="{56E3CEA3-9DCF-4131-94F4-6E19055E44CC}" srcOrd="3" destOrd="0" presId="urn:microsoft.com/office/officeart/2005/8/layout/vList2"/>
    <dgm:cxn modelId="{FF60BD4B-C3DD-4F66-A9CA-51D7E303ABB7}" type="presParOf" srcId="{278C6751-8DD4-4E8A-B493-44EC1A5049C3}" destId="{A83A5BE0-E3A8-4B58-B5F9-3DBA347DC26D}" srcOrd="4" destOrd="0" presId="urn:microsoft.com/office/officeart/2005/8/layout/vList2"/>
    <dgm:cxn modelId="{F875A0BE-95EB-46DF-9978-B059CD3F79E5}" type="presParOf" srcId="{278C6751-8DD4-4E8A-B493-44EC1A5049C3}" destId="{901D225A-2B2D-4F4A-A653-45EB07853F35}" srcOrd="5" destOrd="0" presId="urn:microsoft.com/office/officeart/2005/8/layout/vList2"/>
    <dgm:cxn modelId="{35D281B4-D296-41E5-A75D-FE96F3BE2426}" type="presParOf" srcId="{278C6751-8DD4-4E8A-B493-44EC1A5049C3}" destId="{8CE3440F-84E0-48F4-9F2C-3E5236C3971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5DC61-5F3E-406C-BFE3-50877D854744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AEB82-E574-4101-8607-9D541C06B8E9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.NET Framework (2002): Windows odaklı, kapalı kaynak.</a:t>
          </a:r>
        </a:p>
      </dsp:txBody>
      <dsp:txXfrm>
        <a:off x="78583" y="2435142"/>
        <a:ext cx="2399612" cy="720000"/>
      </dsp:txXfrm>
    </dsp:sp>
    <dsp:sp modelId="{722799DF-52D1-4EAE-92B8-E064FC7A7810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C6A0A-D1AE-4B13-94C4-73A9F9C7B370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.NET Core (2016): Açık kaynak, cross-platform.</a:t>
          </a:r>
        </a:p>
      </dsp:txBody>
      <dsp:txXfrm>
        <a:off x="2898129" y="2435142"/>
        <a:ext cx="2399612" cy="720000"/>
      </dsp:txXfrm>
    </dsp:sp>
    <dsp:sp modelId="{A9EDE189-4875-4CAE-B787-C69E6BA2DDE0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2CC92-8437-46A4-9548-68DB3046BD23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Modern uygulama geliştirme için tasarlanmıştır.</a:t>
          </a:r>
        </a:p>
      </dsp:txBody>
      <dsp:txXfrm>
        <a:off x="5717674" y="2435142"/>
        <a:ext cx="2399612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2AD4AB-3917-4037-99DC-219BDC67D276}">
      <dsp:nvSpPr>
        <dsp:cNvPr id="0" name=""/>
        <dsp:cNvSpPr/>
      </dsp:nvSpPr>
      <dsp:spPr>
        <a:xfrm>
          <a:off x="0" y="2439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EB5C8A-9081-4F12-B587-DDC29C75DD28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183766-00D1-4048-935B-6F87849F1670}">
      <dsp:nvSpPr>
        <dsp:cNvPr id="0" name=""/>
        <dsp:cNvSpPr/>
      </dsp:nvSpPr>
      <dsp:spPr>
        <a:xfrm>
          <a:off x="1428292" y="2439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CLR (Common Language Runtime)</a:t>
          </a:r>
        </a:p>
      </dsp:txBody>
      <dsp:txXfrm>
        <a:off x="1428292" y="2439"/>
        <a:ext cx="3297908" cy="1236616"/>
      </dsp:txXfrm>
    </dsp:sp>
    <dsp:sp modelId="{42997987-D24E-466D-8984-2C83E4EF184D}">
      <dsp:nvSpPr>
        <dsp:cNvPr id="0" name=""/>
        <dsp:cNvSpPr/>
      </dsp:nvSpPr>
      <dsp:spPr>
        <a:xfrm>
          <a:off x="0" y="1548210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C0CB6D-60D2-4EBB-98B3-0132A64BF3A4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D9375D-73C8-42D2-BA6B-D8E822F06526}">
      <dsp:nvSpPr>
        <dsp:cNvPr id="0" name=""/>
        <dsp:cNvSpPr/>
      </dsp:nvSpPr>
      <dsp:spPr>
        <a:xfrm>
          <a:off x="1428292" y="1548210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BCL (Base Class Library)</a:t>
          </a:r>
        </a:p>
      </dsp:txBody>
      <dsp:txXfrm>
        <a:off x="1428292" y="1548210"/>
        <a:ext cx="3297908" cy="1236616"/>
      </dsp:txXfrm>
    </dsp:sp>
    <dsp:sp modelId="{F09565C8-0F25-4675-A272-CB1B078A00EB}">
      <dsp:nvSpPr>
        <dsp:cNvPr id="0" name=""/>
        <dsp:cNvSpPr/>
      </dsp:nvSpPr>
      <dsp:spPr>
        <a:xfrm>
          <a:off x="0" y="3093981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09CC3-FEAC-465A-A37A-95ACE8BD3B72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0EB08-E739-4D28-A9B2-19771F232CD3}">
      <dsp:nvSpPr>
        <dsp:cNvPr id="0" name=""/>
        <dsp:cNvSpPr/>
      </dsp:nvSpPr>
      <dsp:spPr>
        <a:xfrm>
          <a:off x="1428292" y="3093981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Yalnızca Windows üzerinde çalışır</a:t>
          </a:r>
        </a:p>
      </dsp:txBody>
      <dsp:txXfrm>
        <a:off x="1428292" y="3093981"/>
        <a:ext cx="3297908" cy="1236616"/>
      </dsp:txXfrm>
    </dsp:sp>
    <dsp:sp modelId="{59F12F1A-F332-4250-BB19-1DFB04FBBA79}">
      <dsp:nvSpPr>
        <dsp:cNvPr id="0" name=""/>
        <dsp:cNvSpPr/>
      </dsp:nvSpPr>
      <dsp:spPr>
        <a:xfrm>
          <a:off x="0" y="4639752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A1CA9-DE93-4771-B319-A10579E44D18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602373-7E70-4B17-A7BF-2C2FE0CF105F}">
      <dsp:nvSpPr>
        <dsp:cNvPr id="0" name=""/>
        <dsp:cNvSpPr/>
      </dsp:nvSpPr>
      <dsp:spPr>
        <a:xfrm>
          <a:off x="1428292" y="4639752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Uygulama türleri: WinForms, WPF, ASP.NET WebForms/MVC</a:t>
          </a:r>
        </a:p>
      </dsp:txBody>
      <dsp:txXfrm>
        <a:off x="1428292" y="4639752"/>
        <a:ext cx="3297908" cy="12366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614F6-1F01-47FF-87E8-21D03E7F4318}">
      <dsp:nvSpPr>
        <dsp:cNvPr id="0" name=""/>
        <dsp:cNvSpPr/>
      </dsp:nvSpPr>
      <dsp:spPr>
        <a:xfrm>
          <a:off x="0" y="32768"/>
          <a:ext cx="4726201" cy="9136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Açık kaynak ve cross-platform</a:t>
          </a:r>
        </a:p>
      </dsp:txBody>
      <dsp:txXfrm>
        <a:off x="44602" y="77370"/>
        <a:ext cx="4636997" cy="824474"/>
      </dsp:txXfrm>
    </dsp:sp>
    <dsp:sp modelId="{81025317-48C9-4460-8B9B-487DF320199C}">
      <dsp:nvSpPr>
        <dsp:cNvPr id="0" name=""/>
        <dsp:cNvSpPr/>
      </dsp:nvSpPr>
      <dsp:spPr>
        <a:xfrm>
          <a:off x="0" y="1012687"/>
          <a:ext cx="4726201" cy="913678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Windows, Linux, macOS desteği</a:t>
          </a:r>
        </a:p>
      </dsp:txBody>
      <dsp:txXfrm>
        <a:off x="44602" y="1057289"/>
        <a:ext cx="4636997" cy="824474"/>
      </dsp:txXfrm>
    </dsp:sp>
    <dsp:sp modelId="{A48E13CD-EB9A-453D-BAC2-21EA2C53AD42}">
      <dsp:nvSpPr>
        <dsp:cNvPr id="0" name=""/>
        <dsp:cNvSpPr/>
      </dsp:nvSpPr>
      <dsp:spPr>
        <a:xfrm>
          <a:off x="0" y="1992605"/>
          <a:ext cx="4726201" cy="913678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Modüler (NuGet paketleri)</a:t>
          </a:r>
        </a:p>
      </dsp:txBody>
      <dsp:txXfrm>
        <a:off x="44602" y="2037207"/>
        <a:ext cx="4636997" cy="824474"/>
      </dsp:txXfrm>
    </dsp:sp>
    <dsp:sp modelId="{92CC51A2-0045-4B1B-A4D9-AD020F85CB87}">
      <dsp:nvSpPr>
        <dsp:cNvPr id="0" name=""/>
        <dsp:cNvSpPr/>
      </dsp:nvSpPr>
      <dsp:spPr>
        <a:xfrm>
          <a:off x="0" y="2972524"/>
          <a:ext cx="4726201" cy="913678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Performans odaklı (Kestrel)</a:t>
          </a:r>
        </a:p>
      </dsp:txBody>
      <dsp:txXfrm>
        <a:off x="44602" y="3017126"/>
        <a:ext cx="4636997" cy="824474"/>
      </dsp:txXfrm>
    </dsp:sp>
    <dsp:sp modelId="{A94F979A-CCC0-4BED-AF77-8BEB2E4F3666}">
      <dsp:nvSpPr>
        <dsp:cNvPr id="0" name=""/>
        <dsp:cNvSpPr/>
      </dsp:nvSpPr>
      <dsp:spPr>
        <a:xfrm>
          <a:off x="0" y="3952443"/>
          <a:ext cx="4726201" cy="913678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Self-contained deployment</a:t>
          </a:r>
        </a:p>
      </dsp:txBody>
      <dsp:txXfrm>
        <a:off x="44602" y="3997045"/>
        <a:ext cx="4636997" cy="824474"/>
      </dsp:txXfrm>
    </dsp:sp>
    <dsp:sp modelId="{139CA06E-B821-41D5-8AA4-24F1650FF441}">
      <dsp:nvSpPr>
        <dsp:cNvPr id="0" name=""/>
        <dsp:cNvSpPr/>
      </dsp:nvSpPr>
      <dsp:spPr>
        <a:xfrm>
          <a:off x="0" y="4932361"/>
          <a:ext cx="4726201" cy="91367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Uygulama türleri: Konsol, ASP.NET Core, Blazor</a:t>
          </a:r>
        </a:p>
      </dsp:txBody>
      <dsp:txXfrm>
        <a:off x="44602" y="4976963"/>
        <a:ext cx="4636997" cy="8244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7962-2320-41B5-BC0B-BBE596E3F57D}">
      <dsp:nvSpPr>
        <dsp:cNvPr id="0" name=""/>
        <dsp:cNvSpPr/>
      </dsp:nvSpPr>
      <dsp:spPr>
        <a:xfrm>
          <a:off x="0" y="1901"/>
          <a:ext cx="4726201" cy="8103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3EAAC5-86EF-45FE-8558-5E0B508552C4}">
      <dsp:nvSpPr>
        <dsp:cNvPr id="0" name=""/>
        <dsp:cNvSpPr/>
      </dsp:nvSpPr>
      <dsp:spPr>
        <a:xfrm>
          <a:off x="245129" y="184229"/>
          <a:ext cx="445690" cy="4456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2DA5E-E2F7-4FE3-A380-E4E06E132C8A}">
      <dsp:nvSpPr>
        <dsp:cNvPr id="0" name=""/>
        <dsp:cNvSpPr/>
      </dsp:nvSpPr>
      <dsp:spPr>
        <a:xfrm>
          <a:off x="935949" y="1901"/>
          <a:ext cx="3790251" cy="8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62" tIns="85762" rIns="85762" bIns="8576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Cross-platform çalışma</a:t>
          </a:r>
        </a:p>
      </dsp:txBody>
      <dsp:txXfrm>
        <a:off x="935949" y="1901"/>
        <a:ext cx="3790251" cy="810345"/>
      </dsp:txXfrm>
    </dsp:sp>
    <dsp:sp modelId="{25B1E2B4-801C-467D-BA14-770973048E19}">
      <dsp:nvSpPr>
        <dsp:cNvPr id="0" name=""/>
        <dsp:cNvSpPr/>
      </dsp:nvSpPr>
      <dsp:spPr>
        <a:xfrm>
          <a:off x="0" y="1014833"/>
          <a:ext cx="4726201" cy="8103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9D306F-A5B8-4FA9-B2C5-60B77634FC45}">
      <dsp:nvSpPr>
        <dsp:cNvPr id="0" name=""/>
        <dsp:cNvSpPr/>
      </dsp:nvSpPr>
      <dsp:spPr>
        <a:xfrm>
          <a:off x="245129" y="1197161"/>
          <a:ext cx="445690" cy="4456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4934E-D7D0-4D45-80A5-EBE779F5A2A0}">
      <dsp:nvSpPr>
        <dsp:cNvPr id="0" name=""/>
        <dsp:cNvSpPr/>
      </dsp:nvSpPr>
      <dsp:spPr>
        <a:xfrm>
          <a:off x="935949" y="1014833"/>
          <a:ext cx="3790251" cy="8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62" tIns="85762" rIns="85762" bIns="8576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CLI (dotnet new, run, build)</a:t>
          </a:r>
        </a:p>
      </dsp:txBody>
      <dsp:txXfrm>
        <a:off x="935949" y="1014833"/>
        <a:ext cx="3790251" cy="810345"/>
      </dsp:txXfrm>
    </dsp:sp>
    <dsp:sp modelId="{1254D1FC-3026-4F28-8EF1-177882191917}">
      <dsp:nvSpPr>
        <dsp:cNvPr id="0" name=""/>
        <dsp:cNvSpPr/>
      </dsp:nvSpPr>
      <dsp:spPr>
        <a:xfrm>
          <a:off x="0" y="2027765"/>
          <a:ext cx="4726201" cy="8103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2CADC-CF30-439F-857D-B1354C008426}">
      <dsp:nvSpPr>
        <dsp:cNvPr id="0" name=""/>
        <dsp:cNvSpPr/>
      </dsp:nvSpPr>
      <dsp:spPr>
        <a:xfrm>
          <a:off x="245129" y="2210093"/>
          <a:ext cx="445690" cy="4456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C239F-F359-45D6-B01C-47EDACB17E52}">
      <dsp:nvSpPr>
        <dsp:cNvPr id="0" name=""/>
        <dsp:cNvSpPr/>
      </dsp:nvSpPr>
      <dsp:spPr>
        <a:xfrm>
          <a:off x="935949" y="2027765"/>
          <a:ext cx="3790251" cy="8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62" tIns="85762" rIns="85762" bIns="8576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Dependency Injection gömülü</a:t>
          </a:r>
        </a:p>
      </dsp:txBody>
      <dsp:txXfrm>
        <a:off x="935949" y="2027765"/>
        <a:ext cx="3790251" cy="810345"/>
      </dsp:txXfrm>
    </dsp:sp>
    <dsp:sp modelId="{44D91A63-1C97-4931-9F5F-DA77233837FD}">
      <dsp:nvSpPr>
        <dsp:cNvPr id="0" name=""/>
        <dsp:cNvSpPr/>
      </dsp:nvSpPr>
      <dsp:spPr>
        <a:xfrm>
          <a:off x="0" y="3040697"/>
          <a:ext cx="4726201" cy="8103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BC87D6-B522-4BA4-BADF-A9F8FE8296F7}">
      <dsp:nvSpPr>
        <dsp:cNvPr id="0" name=""/>
        <dsp:cNvSpPr/>
      </dsp:nvSpPr>
      <dsp:spPr>
        <a:xfrm>
          <a:off x="245129" y="3223025"/>
          <a:ext cx="445690" cy="44569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05A488-A6E7-46B2-960D-83918CC09CDC}">
      <dsp:nvSpPr>
        <dsp:cNvPr id="0" name=""/>
        <dsp:cNvSpPr/>
      </dsp:nvSpPr>
      <dsp:spPr>
        <a:xfrm>
          <a:off x="935949" y="3040697"/>
          <a:ext cx="3790251" cy="8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62" tIns="85762" rIns="85762" bIns="8576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Minimal Hosting Model</a:t>
          </a:r>
        </a:p>
      </dsp:txBody>
      <dsp:txXfrm>
        <a:off x="935949" y="3040697"/>
        <a:ext cx="3790251" cy="810345"/>
      </dsp:txXfrm>
    </dsp:sp>
    <dsp:sp modelId="{4FA3B39B-F284-47D8-BED5-886781B39062}">
      <dsp:nvSpPr>
        <dsp:cNvPr id="0" name=""/>
        <dsp:cNvSpPr/>
      </dsp:nvSpPr>
      <dsp:spPr>
        <a:xfrm>
          <a:off x="0" y="4053629"/>
          <a:ext cx="4726201" cy="8103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2FF869-F654-44F9-A825-36D3E1CC76B9}">
      <dsp:nvSpPr>
        <dsp:cNvPr id="0" name=""/>
        <dsp:cNvSpPr/>
      </dsp:nvSpPr>
      <dsp:spPr>
        <a:xfrm>
          <a:off x="245129" y="4235957"/>
          <a:ext cx="445690" cy="44569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194D0C-C215-4B89-80FE-0A8FAB4EBD27}">
      <dsp:nvSpPr>
        <dsp:cNvPr id="0" name=""/>
        <dsp:cNvSpPr/>
      </dsp:nvSpPr>
      <dsp:spPr>
        <a:xfrm>
          <a:off x="935949" y="4053629"/>
          <a:ext cx="3790251" cy="8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62" tIns="85762" rIns="85762" bIns="8576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Yüksek performanslı web server (Kestrel)</a:t>
          </a:r>
        </a:p>
      </dsp:txBody>
      <dsp:txXfrm>
        <a:off x="935949" y="4053629"/>
        <a:ext cx="3790251" cy="810345"/>
      </dsp:txXfrm>
    </dsp:sp>
    <dsp:sp modelId="{3AB453BF-6E49-4EAB-A80A-741DADDD50BE}">
      <dsp:nvSpPr>
        <dsp:cNvPr id="0" name=""/>
        <dsp:cNvSpPr/>
      </dsp:nvSpPr>
      <dsp:spPr>
        <a:xfrm>
          <a:off x="0" y="5066561"/>
          <a:ext cx="4726201" cy="8103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E7A56-126A-4924-8253-F00F9880D236}">
      <dsp:nvSpPr>
        <dsp:cNvPr id="0" name=""/>
        <dsp:cNvSpPr/>
      </dsp:nvSpPr>
      <dsp:spPr>
        <a:xfrm>
          <a:off x="245129" y="5248889"/>
          <a:ext cx="445690" cy="44569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ED038D-D080-4A07-B4AD-8DAA27521560}">
      <dsp:nvSpPr>
        <dsp:cNvPr id="0" name=""/>
        <dsp:cNvSpPr/>
      </dsp:nvSpPr>
      <dsp:spPr>
        <a:xfrm>
          <a:off x="935949" y="5066561"/>
          <a:ext cx="3790251" cy="8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62" tIns="85762" rIns="85762" bIns="8576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Docker ve Microservices uyumu</a:t>
          </a:r>
        </a:p>
      </dsp:txBody>
      <dsp:txXfrm>
        <a:off x="935949" y="5066561"/>
        <a:ext cx="3790251" cy="8103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0C4B1-E289-4A97-AFF2-29E8CF61FD4B}">
      <dsp:nvSpPr>
        <dsp:cNvPr id="0" name=""/>
        <dsp:cNvSpPr/>
      </dsp:nvSpPr>
      <dsp:spPr>
        <a:xfrm>
          <a:off x="18535" y="659889"/>
          <a:ext cx="1080124" cy="10801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1FBD17-5248-4BF2-9787-D1833526C697}">
      <dsp:nvSpPr>
        <dsp:cNvPr id="0" name=""/>
        <dsp:cNvSpPr/>
      </dsp:nvSpPr>
      <dsp:spPr>
        <a:xfrm>
          <a:off x="245361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495B8-DD83-462D-B1D3-2B2AE76B016F}">
      <dsp:nvSpPr>
        <dsp:cNvPr id="0" name=""/>
        <dsp:cNvSpPr/>
      </dsp:nvSpPr>
      <dsp:spPr>
        <a:xfrm>
          <a:off x="1330115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Framework: 2002, Kapalı, Windows Only, Orta performans</a:t>
          </a:r>
        </a:p>
      </dsp:txBody>
      <dsp:txXfrm>
        <a:off x="1330115" y="659889"/>
        <a:ext cx="2546008" cy="1080124"/>
      </dsp:txXfrm>
    </dsp:sp>
    <dsp:sp modelId="{877A8E1D-682B-43AB-AAAF-3C935E5EAB64}">
      <dsp:nvSpPr>
        <dsp:cNvPr id="0" name=""/>
        <dsp:cNvSpPr/>
      </dsp:nvSpPr>
      <dsp:spPr>
        <a:xfrm>
          <a:off x="4319746" y="659889"/>
          <a:ext cx="1080124" cy="10801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3A1F07-9BCC-4F0F-8B3D-C07D152C17DE}">
      <dsp:nvSpPr>
        <dsp:cNvPr id="0" name=""/>
        <dsp:cNvSpPr/>
      </dsp:nvSpPr>
      <dsp:spPr>
        <a:xfrm>
          <a:off x="4546573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91D3A-6BDF-4B55-AE9D-662C3839E4F8}">
      <dsp:nvSpPr>
        <dsp:cNvPr id="0" name=""/>
        <dsp:cNvSpPr/>
      </dsp:nvSpPr>
      <dsp:spPr>
        <a:xfrm>
          <a:off x="5631327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Core: 2016, Açık kaynak, Cross-platform, Yüksek performans</a:t>
          </a:r>
        </a:p>
      </dsp:txBody>
      <dsp:txXfrm>
        <a:off x="5631327" y="659889"/>
        <a:ext cx="2546008" cy="1080124"/>
      </dsp:txXfrm>
    </dsp:sp>
    <dsp:sp modelId="{112173A2-0726-40FE-A736-3505D0053A9D}">
      <dsp:nvSpPr>
        <dsp:cNvPr id="0" name=""/>
        <dsp:cNvSpPr/>
      </dsp:nvSpPr>
      <dsp:spPr>
        <a:xfrm>
          <a:off x="18535" y="2452790"/>
          <a:ext cx="1080124" cy="10801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86CA5-A22A-428E-8FBE-733838CB7694}">
      <dsp:nvSpPr>
        <dsp:cNvPr id="0" name=""/>
        <dsp:cNvSpPr/>
      </dsp:nvSpPr>
      <dsp:spPr>
        <a:xfrm>
          <a:off x="245361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C7401-D5EE-4782-B256-97ABAA87656D}">
      <dsp:nvSpPr>
        <dsp:cNvPr id="0" name=""/>
        <dsp:cNvSpPr/>
      </dsp:nvSpPr>
      <dsp:spPr>
        <a:xfrm>
          <a:off x="1330115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Framework: WinForms, WPF, ASP.NET</a:t>
          </a:r>
        </a:p>
      </dsp:txBody>
      <dsp:txXfrm>
        <a:off x="1330115" y="2452790"/>
        <a:ext cx="2546008" cy="1080124"/>
      </dsp:txXfrm>
    </dsp:sp>
    <dsp:sp modelId="{0FF334D2-EF8A-45F1-B0C1-0613EAA5ACCD}">
      <dsp:nvSpPr>
        <dsp:cNvPr id="0" name=""/>
        <dsp:cNvSpPr/>
      </dsp:nvSpPr>
      <dsp:spPr>
        <a:xfrm>
          <a:off x="4319746" y="2452790"/>
          <a:ext cx="1080124" cy="10801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6CF7DA-BB09-4016-A5C9-0C44EA40E307}">
      <dsp:nvSpPr>
        <dsp:cNvPr id="0" name=""/>
        <dsp:cNvSpPr/>
      </dsp:nvSpPr>
      <dsp:spPr>
        <a:xfrm>
          <a:off x="4546573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DDB0E-3429-4523-9FBD-BB803D442CB7}">
      <dsp:nvSpPr>
        <dsp:cNvPr id="0" name=""/>
        <dsp:cNvSpPr/>
      </dsp:nvSpPr>
      <dsp:spPr>
        <a:xfrm>
          <a:off x="5631327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Core: Konsol, ASP.NET Core, Blazor</a:t>
          </a:r>
        </a:p>
      </dsp:txBody>
      <dsp:txXfrm>
        <a:off x="5631327" y="2452790"/>
        <a:ext cx="2546008" cy="10801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830AF-7C4C-459B-ADB8-07CD38248875}">
      <dsp:nvSpPr>
        <dsp:cNvPr id="0" name=""/>
        <dsp:cNvSpPr/>
      </dsp:nvSpPr>
      <dsp:spPr>
        <a:xfrm>
          <a:off x="0" y="17880"/>
          <a:ext cx="5051582" cy="13109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.NET 5 ile birleşim</a:t>
          </a:r>
        </a:p>
      </dsp:txBody>
      <dsp:txXfrm>
        <a:off x="63994" y="81874"/>
        <a:ext cx="4923594" cy="1182942"/>
      </dsp:txXfrm>
    </dsp:sp>
    <dsp:sp modelId="{0E4E6DC0-9FC2-4C30-9C5B-A8271FD9D638}">
      <dsp:nvSpPr>
        <dsp:cNvPr id="0" name=""/>
        <dsp:cNvSpPr/>
      </dsp:nvSpPr>
      <dsp:spPr>
        <a:xfrm>
          <a:off x="0" y="1423850"/>
          <a:ext cx="5051582" cy="131093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.NET Core + Framework = Tek çatı: .NET</a:t>
          </a:r>
        </a:p>
      </dsp:txBody>
      <dsp:txXfrm>
        <a:off x="63994" y="1487844"/>
        <a:ext cx="4923594" cy="1182942"/>
      </dsp:txXfrm>
    </dsp:sp>
    <dsp:sp modelId="{F73FB3A0-C5CC-43BA-97EC-7379391B101B}">
      <dsp:nvSpPr>
        <dsp:cNvPr id="0" name=""/>
        <dsp:cNvSpPr/>
      </dsp:nvSpPr>
      <dsp:spPr>
        <a:xfrm>
          <a:off x="0" y="2829821"/>
          <a:ext cx="5051582" cy="131093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.NET 6/7/8 LTS sürümleri</a:t>
          </a:r>
        </a:p>
      </dsp:txBody>
      <dsp:txXfrm>
        <a:off x="63994" y="2893815"/>
        <a:ext cx="4923594" cy="1182942"/>
      </dsp:txXfrm>
    </dsp:sp>
    <dsp:sp modelId="{11DC035E-F37A-42C2-91B3-2CD35EFBDD1F}">
      <dsp:nvSpPr>
        <dsp:cNvPr id="0" name=""/>
        <dsp:cNvSpPr/>
      </dsp:nvSpPr>
      <dsp:spPr>
        <a:xfrm>
          <a:off x="0" y="4235791"/>
          <a:ext cx="5051582" cy="131093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Yeni projelerde Core tabanlı şablon öneriliyor</a:t>
          </a:r>
        </a:p>
      </dsp:txBody>
      <dsp:txXfrm>
        <a:off x="63994" y="4299785"/>
        <a:ext cx="4923594" cy="11829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12E32-8DEB-4699-80A3-505EB284C4E9}">
      <dsp:nvSpPr>
        <dsp:cNvPr id="0" name=""/>
        <dsp:cNvSpPr/>
      </dsp:nvSpPr>
      <dsp:spPr>
        <a:xfrm>
          <a:off x="0" y="50255"/>
          <a:ext cx="5051582" cy="2677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- Framework: Eski kurumsal uygulamalar, Windows-only</a:t>
          </a:r>
        </a:p>
      </dsp:txBody>
      <dsp:txXfrm>
        <a:off x="130696" y="180951"/>
        <a:ext cx="4790190" cy="2415933"/>
      </dsp:txXfrm>
    </dsp:sp>
    <dsp:sp modelId="{5F71AF8E-9237-41E4-9319-C784111301CD}">
      <dsp:nvSpPr>
        <dsp:cNvPr id="0" name=""/>
        <dsp:cNvSpPr/>
      </dsp:nvSpPr>
      <dsp:spPr>
        <a:xfrm>
          <a:off x="0" y="2837020"/>
          <a:ext cx="5051582" cy="267732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- Core: Yeni projeler, Cross-platform, Microservices, Bulut, Yüksek performans</a:t>
          </a:r>
        </a:p>
      </dsp:txBody>
      <dsp:txXfrm>
        <a:off x="130696" y="2967716"/>
        <a:ext cx="4790190" cy="241593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C1B74-EE33-40FD-9833-DAD7A3ADFE49}">
      <dsp:nvSpPr>
        <dsp:cNvPr id="0" name=""/>
        <dsp:cNvSpPr/>
      </dsp:nvSpPr>
      <dsp:spPr>
        <a:xfrm>
          <a:off x="0" y="0"/>
          <a:ext cx="505158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7A3C0-287F-40C4-9731-DD6F79E6DA74}">
      <dsp:nvSpPr>
        <dsp:cNvPr id="0" name=""/>
        <dsp:cNvSpPr/>
      </dsp:nvSpPr>
      <dsp:spPr>
        <a:xfrm>
          <a:off x="0" y="0"/>
          <a:ext cx="5051582" cy="1391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.NET Framework:</a:t>
          </a:r>
        </a:p>
      </dsp:txBody>
      <dsp:txXfrm>
        <a:off x="0" y="0"/>
        <a:ext cx="5051582" cy="1391150"/>
      </dsp:txXfrm>
    </dsp:sp>
    <dsp:sp modelId="{5591AE93-5F42-476D-85C4-EA91FA3D485A}">
      <dsp:nvSpPr>
        <dsp:cNvPr id="0" name=""/>
        <dsp:cNvSpPr/>
      </dsp:nvSpPr>
      <dsp:spPr>
        <a:xfrm>
          <a:off x="0" y="1391150"/>
          <a:ext cx="505158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16C722-032E-4A2B-8899-6B0E05564CD6}">
      <dsp:nvSpPr>
        <dsp:cNvPr id="0" name=""/>
        <dsp:cNvSpPr/>
      </dsp:nvSpPr>
      <dsp:spPr>
        <a:xfrm>
          <a:off x="0" y="1391150"/>
          <a:ext cx="5051582" cy="1391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namespace HelloApp { class Program { static void Main() { Console.WriteLine("Merhaba Dünya"); } } }</a:t>
          </a:r>
        </a:p>
      </dsp:txBody>
      <dsp:txXfrm>
        <a:off x="0" y="1391150"/>
        <a:ext cx="5051582" cy="1391150"/>
      </dsp:txXfrm>
    </dsp:sp>
    <dsp:sp modelId="{25A16D90-A6AC-4890-9647-3B2630D1E192}">
      <dsp:nvSpPr>
        <dsp:cNvPr id="0" name=""/>
        <dsp:cNvSpPr/>
      </dsp:nvSpPr>
      <dsp:spPr>
        <a:xfrm>
          <a:off x="0" y="2782301"/>
          <a:ext cx="505158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25807-57B8-40E3-96F1-68DA61BEA11B}">
      <dsp:nvSpPr>
        <dsp:cNvPr id="0" name=""/>
        <dsp:cNvSpPr/>
      </dsp:nvSpPr>
      <dsp:spPr>
        <a:xfrm>
          <a:off x="0" y="2782301"/>
          <a:ext cx="5051582" cy="1391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.NET Core (top-level):</a:t>
          </a:r>
        </a:p>
      </dsp:txBody>
      <dsp:txXfrm>
        <a:off x="0" y="2782301"/>
        <a:ext cx="5051582" cy="1391150"/>
      </dsp:txXfrm>
    </dsp:sp>
    <dsp:sp modelId="{82F714C2-A52C-4F30-8C26-2F02516DBDF6}">
      <dsp:nvSpPr>
        <dsp:cNvPr id="0" name=""/>
        <dsp:cNvSpPr/>
      </dsp:nvSpPr>
      <dsp:spPr>
        <a:xfrm>
          <a:off x="0" y="4173451"/>
          <a:ext cx="505158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702CB-EC87-4DE9-803D-5B702EBC17AF}">
      <dsp:nvSpPr>
        <dsp:cNvPr id="0" name=""/>
        <dsp:cNvSpPr/>
      </dsp:nvSpPr>
      <dsp:spPr>
        <a:xfrm>
          <a:off x="0" y="4173451"/>
          <a:ext cx="5051582" cy="1391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Console.WriteLine("Merhaba Dünya");</a:t>
          </a:r>
        </a:p>
      </dsp:txBody>
      <dsp:txXfrm>
        <a:off x="0" y="4173451"/>
        <a:ext cx="5051582" cy="13911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48F25-FA21-490A-BD42-D0060BDFE50B}">
      <dsp:nvSpPr>
        <dsp:cNvPr id="0" name=""/>
        <dsp:cNvSpPr/>
      </dsp:nvSpPr>
      <dsp:spPr>
        <a:xfrm>
          <a:off x="0" y="767299"/>
          <a:ext cx="4727796" cy="9547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.NET Core: Modern, hızlı, cross-platform</a:t>
          </a:r>
        </a:p>
      </dsp:txBody>
      <dsp:txXfrm>
        <a:off x="46606" y="813905"/>
        <a:ext cx="4634584" cy="861507"/>
      </dsp:txXfrm>
    </dsp:sp>
    <dsp:sp modelId="{F04BF723-E8C1-484E-891D-3183EBC0444A}">
      <dsp:nvSpPr>
        <dsp:cNvPr id="0" name=""/>
        <dsp:cNvSpPr/>
      </dsp:nvSpPr>
      <dsp:spPr>
        <a:xfrm>
          <a:off x="0" y="1791139"/>
          <a:ext cx="4727796" cy="954719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.NET Framework: Windows’a bağlı, eski uygulamalar için yaşatılıyor</a:t>
          </a:r>
        </a:p>
      </dsp:txBody>
      <dsp:txXfrm>
        <a:off x="46606" y="1837745"/>
        <a:ext cx="4634584" cy="861507"/>
      </dsp:txXfrm>
    </dsp:sp>
    <dsp:sp modelId="{A83A5BE0-E3A8-4B58-B5F9-3DBA347DC26D}">
      <dsp:nvSpPr>
        <dsp:cNvPr id="0" name=""/>
        <dsp:cNvSpPr/>
      </dsp:nvSpPr>
      <dsp:spPr>
        <a:xfrm>
          <a:off x="0" y="2814979"/>
          <a:ext cx="4727796" cy="954719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.NET 5+: Tek platform</a:t>
          </a:r>
        </a:p>
      </dsp:txBody>
      <dsp:txXfrm>
        <a:off x="46606" y="2861585"/>
        <a:ext cx="4634584" cy="861507"/>
      </dsp:txXfrm>
    </dsp:sp>
    <dsp:sp modelId="{8CE3440F-84E0-48F4-9F2C-3E5236C3971A}">
      <dsp:nvSpPr>
        <dsp:cNvPr id="0" name=""/>
        <dsp:cNvSpPr/>
      </dsp:nvSpPr>
      <dsp:spPr>
        <a:xfrm>
          <a:off x="0" y="3838819"/>
          <a:ext cx="4727796" cy="95471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Yeni projeler: Core tabanlı olmalı</a:t>
          </a:r>
        </a:p>
      </dsp:txBody>
      <dsp:txXfrm>
        <a:off x="46606" y="3885425"/>
        <a:ext cx="4634584" cy="861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nl-NL" sz="4200">
                <a:solidFill>
                  <a:srgbClr val="FFFFFF"/>
                </a:solidFill>
              </a:rPr>
              <a:t>.NET Core Nedir, .NET Framework’ten Farkları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dirty="0" err="1"/>
              <a:t>Hazırlayan</a:t>
            </a:r>
            <a:r>
              <a:rPr dirty="0"/>
              <a:t>: </a:t>
            </a:r>
            <a:r>
              <a:rPr lang="tr-TR" dirty="0" err="1"/>
              <a:t>Öğr.Gör</a:t>
            </a:r>
            <a:r>
              <a:rPr lang="tr-TR" dirty="0"/>
              <a:t>. Ekrem Eşref KILINÇ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39192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180222" y="1348064"/>
            <a:ext cx="2240924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Sonuç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2F6BA9-1B67-B2E8-7DEC-8C21009857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395152"/>
              </p:ext>
            </p:extLst>
          </p:nvPr>
        </p:nvGraphicFramePr>
        <p:xfrm>
          <a:off x="3927763" y="653693"/>
          <a:ext cx="4727797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tr-TR" sz="3500">
                <a:solidFill>
                  <a:srgbClr val="FFFFFF"/>
                </a:solidFill>
              </a:rPr>
              <a:t>Giriş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59EBC8-7182-30B1-57C1-515DB42CFE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67588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tr-TR" sz="3700">
                <a:solidFill>
                  <a:schemeClr val="bg1"/>
                </a:solidFill>
              </a:rPr>
              <a:t>.NET Framework Nedir?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C29209-9506-21B9-FED4-A15DE24D81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12718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bg1"/>
                </a:solidFill>
              </a:rPr>
              <a:t>.NET Core Nedir?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46A22757-5026-980B-DCA8-A345A0BAF4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22892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.NET Core ile Gelen Yenilikler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1E362E-A3C9-64A9-56DF-760FE2FC98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37242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nl-NL" sz="3500">
                <a:solidFill>
                  <a:srgbClr val="FFFFFF"/>
                </a:solidFill>
              </a:rPr>
              <a:t>.NET Framework vs .NET Core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392E3F-B60D-5579-7665-E9FB9C6E5F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95508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8946" y="859948"/>
            <a:ext cx="2240924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.NET 5 ve Sonrası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4089" y="434266"/>
            <a:ext cx="5413275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2804C9A-1501-D9C2-CED2-81DFE3888D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475406"/>
              </p:ext>
            </p:extLst>
          </p:nvPr>
        </p:nvGraphicFramePr>
        <p:xfrm>
          <a:off x="3572933" y="609600"/>
          <a:ext cx="5051582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8946" y="859948"/>
            <a:ext cx="2240924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Ne Zaman Hangisi?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4089" y="434266"/>
            <a:ext cx="5413275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F61849-DA7A-A8E2-D632-F07B0FC21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708178"/>
              </p:ext>
            </p:extLst>
          </p:nvPr>
        </p:nvGraphicFramePr>
        <p:xfrm>
          <a:off x="3572933" y="609600"/>
          <a:ext cx="5051582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2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8946" y="859948"/>
            <a:ext cx="2240924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tr-TR" sz="2400">
                <a:solidFill>
                  <a:srgbClr val="FFFFFF"/>
                </a:solidFill>
              </a:rPr>
              <a:t>Kod Karşılaştırması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4089" y="434266"/>
            <a:ext cx="5413275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7AECE41E-0E3A-C084-B6E6-C01C627357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813196"/>
              </p:ext>
            </p:extLst>
          </p:nvPr>
        </p:nvGraphicFramePr>
        <p:xfrm>
          <a:off x="3572933" y="609600"/>
          <a:ext cx="5051582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357</Words>
  <Application>Microsoft Office PowerPoint</Application>
  <PresentationFormat>Ekran Gösterisi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.NET Core Nedir, .NET Framework’ten Farkları</vt:lpstr>
      <vt:lpstr>Giriş</vt:lpstr>
      <vt:lpstr>.NET Framework Nedir?</vt:lpstr>
      <vt:lpstr>.NET Core Nedir?</vt:lpstr>
      <vt:lpstr>.NET Core ile Gelen Yenilikler</vt:lpstr>
      <vt:lpstr>.NET Framework vs .NET Core</vt:lpstr>
      <vt:lpstr>.NET 5 ve Sonrası</vt:lpstr>
      <vt:lpstr>Ne Zaman Hangisi?</vt:lpstr>
      <vt:lpstr>Kod Karşılaştırması</vt:lpstr>
      <vt:lpstr>Sonuç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Ekrem Eşref  KILINÇ</cp:lastModifiedBy>
  <cp:revision>3</cp:revision>
  <dcterms:created xsi:type="dcterms:W3CDTF">2013-01-27T09:14:16Z</dcterms:created>
  <dcterms:modified xsi:type="dcterms:W3CDTF">2025-09-21T22:39:13Z</dcterms:modified>
  <cp:category/>
</cp:coreProperties>
</file>